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1" r:id="rId5"/>
    <p:sldId id="258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E4C0D-CAAC-41E0-B210-DD5031451457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D7096-91A9-4C3D-BEEF-799634B2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060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E4C0D-CAAC-41E0-B210-DD5031451457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D7096-91A9-4C3D-BEEF-799634B2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201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E4C0D-CAAC-41E0-B210-DD5031451457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D7096-91A9-4C3D-BEEF-799634B2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131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E4C0D-CAAC-41E0-B210-DD5031451457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D7096-91A9-4C3D-BEEF-799634B2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E4C0D-CAAC-41E0-B210-DD5031451457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D7096-91A9-4C3D-BEEF-799634B2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138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E4C0D-CAAC-41E0-B210-DD5031451457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D7096-91A9-4C3D-BEEF-799634B2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968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E4C0D-CAAC-41E0-B210-DD5031451457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D7096-91A9-4C3D-BEEF-799634B2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191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E4C0D-CAAC-41E0-B210-DD5031451457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D7096-91A9-4C3D-BEEF-799634B2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298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E4C0D-CAAC-41E0-B210-DD5031451457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D7096-91A9-4C3D-BEEF-799634B2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651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E4C0D-CAAC-41E0-B210-DD5031451457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D7096-91A9-4C3D-BEEF-799634B2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480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E4C0D-CAAC-41E0-B210-DD5031451457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D7096-91A9-4C3D-BEEF-799634B2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667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EE4C0D-CAAC-41E0-B210-DD5031451457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AD7096-91A9-4C3D-BEEF-799634B2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963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hitemoon-shop.de/WebRoot/Store/Shops/15162978/4970/4634/E31F/A22C/6413/C0A8/28B8/4A1B/106418-sensenmann-kinderkostuem-grim-reaper-child_0025_20costume-giant-mask.jpg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6"/>
            <a:ext cx="5616624" cy="1151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301688" y="2348880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dirty="0" smtClean="0"/>
              <a:t>Jana Němcová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dirty="0" smtClean="0"/>
              <a:t>VY_52_INOVACE_06 II Houby</a:t>
            </a: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</a:t>
            </a:r>
            <a:r>
              <a:rPr lang="cs-CZ" sz="2800" dirty="0" smtClean="0"/>
              <a:t>Člověk a jeho svět – Prvouka</a:t>
            </a:r>
          </a:p>
          <a:p>
            <a:r>
              <a:rPr lang="cs-CZ" sz="2800" dirty="0" smtClean="0"/>
              <a:t>Číslo </a:t>
            </a:r>
            <a:r>
              <a:rPr lang="cs-CZ" sz="2800" dirty="0" smtClean="0"/>
              <a:t>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889131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r>
              <a:rPr lang="cs-CZ" sz="4000" dirty="0" smtClean="0"/>
              <a:t>HOUBY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JEDLÉ</a:t>
            </a:r>
          </a:p>
          <a:p>
            <a:endParaRPr lang="cs-CZ" dirty="0" smtClean="0"/>
          </a:p>
          <a:p>
            <a:r>
              <a:rPr lang="cs-CZ" dirty="0" smtClean="0"/>
              <a:t>JEDOVATÉ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49059"/>
            <a:ext cx="2952328" cy="2223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7656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8509" y="188640"/>
            <a:ext cx="8229600" cy="1143000"/>
          </a:xfrm>
        </p:spPr>
        <p:txBody>
          <a:bodyPr/>
          <a:lstStyle/>
          <a:p>
            <a:r>
              <a:rPr lang="cs-CZ" dirty="0" smtClean="0"/>
              <a:t>VYBER HOUBY, KTERÉ JSOU JEDLÉ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KOZÁK BŘEZOVÝ</a:t>
            </a:r>
          </a:p>
          <a:p>
            <a:r>
              <a:rPr lang="cs-CZ" dirty="0" smtClean="0"/>
              <a:t>LYSOHLÁVKA ČESKÁ</a:t>
            </a:r>
          </a:p>
          <a:p>
            <a:r>
              <a:rPr lang="cs-CZ" dirty="0" smtClean="0"/>
              <a:t>VÁCLAVKA OBECNÁ</a:t>
            </a:r>
          </a:p>
          <a:p>
            <a:r>
              <a:rPr lang="cs-CZ" dirty="0" smtClean="0"/>
              <a:t>HŘIB SATAN</a:t>
            </a:r>
          </a:p>
          <a:p>
            <a:r>
              <a:rPr lang="cs-CZ" dirty="0" smtClean="0"/>
              <a:t>MUCHOMŮRKA ČERVENÁ</a:t>
            </a:r>
          </a:p>
          <a:p>
            <a:r>
              <a:rPr lang="cs-CZ" dirty="0" smtClean="0"/>
              <a:t>BEDLA VYSOKÁ</a:t>
            </a:r>
          </a:p>
          <a:p>
            <a:r>
              <a:rPr lang="cs-CZ" dirty="0" smtClean="0"/>
              <a:t>MUCHOMŮRKA ZELENÁ</a:t>
            </a:r>
          </a:p>
          <a:p>
            <a:r>
              <a:rPr lang="cs-CZ" dirty="0" smtClean="0"/>
              <a:t>HŘIB DUBOVÝ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MŇAM!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705" y="2996952"/>
            <a:ext cx="3902698" cy="294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8002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8509" y="188640"/>
            <a:ext cx="8229600" cy="1143000"/>
          </a:xfrm>
        </p:spPr>
        <p:txBody>
          <a:bodyPr/>
          <a:lstStyle/>
          <a:p>
            <a:r>
              <a:rPr lang="cs-CZ" dirty="0" smtClean="0"/>
              <a:t>VYBER HOUBY, KTERÉ JSOU JEDLÉ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KOZÁK BŘEZOVÝ</a:t>
            </a:r>
          </a:p>
          <a:p>
            <a:r>
              <a:rPr lang="cs-CZ" dirty="0" smtClean="0"/>
              <a:t>LYSOHLÁVKA ČESKÁ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VÁCLAVKA OBECNÁ</a:t>
            </a:r>
          </a:p>
          <a:p>
            <a:r>
              <a:rPr lang="cs-CZ" dirty="0" smtClean="0"/>
              <a:t>HŘIB SATAN</a:t>
            </a:r>
          </a:p>
          <a:p>
            <a:r>
              <a:rPr lang="cs-CZ" dirty="0" smtClean="0"/>
              <a:t>MUCHOMŮRKA ČERVENÁ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BEDLA VYSOKÁ</a:t>
            </a:r>
          </a:p>
          <a:p>
            <a:r>
              <a:rPr lang="cs-CZ" dirty="0" smtClean="0"/>
              <a:t>MUCHOMŮRKA ZELENÁ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HŘIB DUBOVÝ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MŇAM!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705" y="2996952"/>
            <a:ext cx="3902698" cy="294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6481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HOUBY, KTERÉ JSOU JEDOVATÉ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MUCHOMŮRKA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ZELENÁ</a:t>
            </a:r>
          </a:p>
          <a:p>
            <a:r>
              <a:rPr lang="cs-CZ" dirty="0" smtClean="0"/>
              <a:t>BEDLA VYSOKÁ</a:t>
            </a:r>
          </a:p>
          <a:p>
            <a:r>
              <a:rPr lang="cs-CZ" dirty="0" smtClean="0"/>
              <a:t>ŽAMPION</a:t>
            </a:r>
          </a:p>
          <a:p>
            <a:r>
              <a:rPr lang="cs-CZ" dirty="0" smtClean="0"/>
              <a:t>HLÍVA ÚSTŘIČNÁ</a:t>
            </a:r>
          </a:p>
          <a:p>
            <a:r>
              <a:rPr lang="cs-CZ" dirty="0" smtClean="0"/>
              <a:t>KŘEMENÁČ OSIKOVÝ</a:t>
            </a:r>
          </a:p>
          <a:p>
            <a:r>
              <a:rPr lang="cs-CZ" dirty="0" smtClean="0"/>
              <a:t>HŘIB SATAN</a:t>
            </a:r>
          </a:p>
          <a:p>
            <a:r>
              <a:rPr lang="cs-CZ" dirty="0" smtClean="0"/>
              <a:t>SMRŽ KUŽELOVITÝ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HROZÍ SMRT!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20888"/>
            <a:ext cx="2558405" cy="3473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8108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HOUBY, KTERÉ JSOU JEDOVATÉ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MUCHOMŮRKA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ZELENÁ</a:t>
            </a:r>
          </a:p>
          <a:p>
            <a:r>
              <a:rPr lang="cs-CZ" dirty="0" smtClean="0"/>
              <a:t>BEDLA VYSOKÁ</a:t>
            </a:r>
          </a:p>
          <a:p>
            <a:r>
              <a:rPr lang="cs-CZ" dirty="0" smtClean="0"/>
              <a:t>ŽAMPION</a:t>
            </a:r>
          </a:p>
          <a:p>
            <a:r>
              <a:rPr lang="cs-CZ" dirty="0" smtClean="0"/>
              <a:t>HLÍVA ÚSTŘIČNÁ</a:t>
            </a:r>
          </a:p>
          <a:p>
            <a:r>
              <a:rPr lang="cs-CZ" dirty="0" smtClean="0"/>
              <a:t>KŘEMENÁČ OSIKOVÝ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HŘIB SATAN</a:t>
            </a:r>
          </a:p>
          <a:p>
            <a:r>
              <a:rPr lang="cs-CZ" dirty="0" smtClean="0"/>
              <a:t>SMRŽ KUŽELOVITÝ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HROZÍ SMRT!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20888"/>
            <a:ext cx="2558405" cy="3473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6811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http://images.google.com/imgres?imgurl=http://www.instablogsimages.com/images/2007/11/28/induction-cooker_69.jpg&amp;imgrefurl=http://www.ecofriend.com/entry/induction-cooker-smarter-and-easier-way-to-cook-and-save-energy/&amp;usg=__El6tHHHoJHXkTXRG9QGgNDW6eTg=&amp;h=415&amp;w=550&amp;sz=86&amp;hl=cs&amp;start=14&amp;sig2=1TmfyIOU90LR7OIkh22qxw&amp;zoom=1&amp;tbnid=665SzQHVWjXjgM:&amp;tbnh=100&amp;tbnw=133&amp;ei=cDv-Tb-MOcTOswa2--TwDQ&amp;prev=/images%3Fq%3Dhrnec%26hl%3Dcs%26biw%3D940%26bih%3D600%26tbs%3Diur:fmc%26tbm%3Disch&amp;itbs=1&amp;biw=940&amp;bih=600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http://www.whitemoon-shop.de/WebRoot/Store/Shops/15162978/4970/4634/E31F/A22C/6413/C0A8/28B8/4A1B/106418-sensenmann-kinderkostuem-grim-reaper-child_0025_20costume-giant-mask.jpg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http://www.fwallpaper.net/thb/pics/nature/fungus/th_fungus_6.jpg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567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128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VYBER HOUBY, KTERÉ JSOU JEDLÉ</vt:lpstr>
      <vt:lpstr>VYBER HOUBY, KTERÉ JSOU JEDLÉ</vt:lpstr>
      <vt:lpstr>VYBER HOUBY, KTERÉ JSOU JEDOVATÉ</vt:lpstr>
      <vt:lpstr>VYBER HOUBY, KTERÉ JSOU JEDOVATÉ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prez3</dc:creator>
  <cp:lastModifiedBy>Heli</cp:lastModifiedBy>
  <cp:revision>5</cp:revision>
  <dcterms:created xsi:type="dcterms:W3CDTF">2011-06-19T17:58:15Z</dcterms:created>
  <dcterms:modified xsi:type="dcterms:W3CDTF">2011-09-12T16:18:22Z</dcterms:modified>
</cp:coreProperties>
</file>