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0761719"/>
              </p:ext>
            </p:extLst>
          </p:nvPr>
        </p:nvGraphicFramePr>
        <p:xfrm>
          <a:off x="2337052" y="188640"/>
          <a:ext cx="4179164" cy="624921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821397" progId="Word.Document.12">
                  <p:embed/>
                </p:oleObj>
              </mc:Choice>
              <mc:Fallback>
                <p:oleObj name="Dokument" r:id="rId3" imgW="5901230" imgH="88213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7052" y="188640"/>
                        <a:ext cx="4179164" cy="624921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0467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Srovnávací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Srovnávací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Pákový mechanizmus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ateriál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792" y="2397252"/>
            <a:ext cx="4852416" cy="2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66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Dřevoobráběcí stroje</vt:lpstr>
      <vt:lpstr>FRÉZKY</vt:lpstr>
      <vt:lpstr>Prezentace aplikace PowerPoint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Eva Vašíková</cp:lastModifiedBy>
  <cp:revision>26</cp:revision>
  <dcterms:created xsi:type="dcterms:W3CDTF">2012-12-11T16:01:20Z</dcterms:created>
  <dcterms:modified xsi:type="dcterms:W3CDTF">2013-06-27T06:12:48Z</dcterms:modified>
</cp:coreProperties>
</file>