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9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926BC-8E78-4CCF-A7B2-8DF8460C404D}" type="datetime1">
              <a:rPr lang="en-US" smtClean="0"/>
              <a:pPr/>
              <a:t>6/25/2013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50A7-F2AC-4A3A-BAC6-4433188AF404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785BE-30D6-45E9-9828-9A90A2D6DF6D}" type="datetime1">
              <a:rPr lang="en-US" smtClean="0"/>
              <a:pPr/>
              <a:t>6/25/2013</a:t>
            </a:fld>
            <a:endParaRPr lang="en-US" dirty="0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03B8-852C-4305-A8B5-259A7A1815FE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25EA-66B7-4B75-BC7E-E841861BC2EE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081B-7565-4E7A-9F9F-F1076E2DDB85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E28A-3A4F-4E6B-B567-EC8C4C5EF7EB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F08A9-3E88-45E3-A460-6C4313B1A85D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1CF1C-1A92-4FD7-820B-88967322F7A9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72853-67FE-4B33-8352-7E4108629A36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43FD-ABDB-43CF-A014-C9419E2A3211}" type="datetime1">
              <a:rPr lang="en-US" smtClean="0"/>
              <a:pPr/>
              <a:t>6/25/2013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48785BE-30D6-45E9-9828-9A90A2D6DF6D}" type="datetime1">
              <a:rPr lang="en-US" smtClean="0"/>
              <a:pPr/>
              <a:t>6/25/2013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1020679"/>
              </p:ext>
            </p:extLst>
          </p:nvPr>
        </p:nvGraphicFramePr>
        <p:xfrm>
          <a:off x="2699792" y="199759"/>
          <a:ext cx="4320480" cy="625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3" imgW="5901230" imgH="8539867" progId="Word.Document.12">
                  <p:embed/>
                </p:oleObj>
              </mc:Choice>
              <mc:Fallback>
                <p:oleObj name="Document" r:id="rId3" imgW="5901230" imgH="853986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99792" y="199759"/>
                        <a:ext cx="4320480" cy="62523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915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847456" cy="2594719"/>
          </a:xfrm>
        </p:spPr>
        <p:txBody>
          <a:bodyPr>
            <a:normAutofit/>
          </a:bodyPr>
          <a:lstStyle/>
          <a:p>
            <a:r>
              <a:rPr lang="cs-CZ" sz="5400" dirty="0" err="1"/>
              <a:t>AutoCad</a:t>
            </a:r>
            <a:r>
              <a:rPr lang="cs-CZ" sz="5400" dirty="0"/>
              <a:t> 2012   </a:t>
            </a:r>
            <a:r>
              <a:rPr lang="cs-CZ" sz="4800" dirty="0"/>
              <a:t>Základy kreslení  </a:t>
            </a:r>
            <a:r>
              <a:rPr lang="cs-CZ" sz="5400" dirty="0" smtClean="0"/>
              <a:t>Obdélník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12094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620688"/>
            <a:ext cx="175240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Obdélník</a:t>
            </a:r>
            <a:endParaRPr lang="cs-CZ" sz="3200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0957" y="1097741"/>
            <a:ext cx="739503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Pro kreslení obdélníku používáme nástroj obdélník</a:t>
            </a:r>
            <a:r>
              <a:rPr lang="cs-CZ" sz="2400" dirty="0"/>
              <a:t>.</a:t>
            </a:r>
            <a:br>
              <a:rPr lang="cs-CZ" sz="2400" dirty="0"/>
            </a:br>
            <a:endParaRPr lang="cs-CZ" sz="2400" dirty="0"/>
          </a:p>
        </p:txBody>
      </p:sp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70" y="1574809"/>
            <a:ext cx="5659155" cy="223224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04415" y="3742911"/>
            <a:ext cx="66552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Lze také použít příkazový řádek a příkaz obdélník:</a:t>
            </a:r>
            <a:br>
              <a:rPr lang="cs-CZ" sz="2400" dirty="0"/>
            </a:br>
            <a:endParaRPr lang="cs-CZ" sz="2400" dirty="0"/>
          </a:p>
        </p:txBody>
      </p:sp>
      <p:pic>
        <p:nvPicPr>
          <p:cNvPr id="8" name="Obrázek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17" y="4293096"/>
            <a:ext cx="3057364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38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395537" y="476672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Prvním krokem je zadání prvního rohu (klikem myši nebo zadáním jeho souřadnic). Dále zadáme protilehlý roh (stejným způsobem).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2060848"/>
            <a:ext cx="84181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/>
              <a:t>Příkaz: _</a:t>
            </a:r>
            <a:r>
              <a:rPr lang="cs-CZ" sz="2400" i="1" dirty="0" err="1"/>
              <a:t>rectang</a:t>
            </a:r>
            <a:endParaRPr lang="cs-CZ" sz="2400" dirty="0"/>
          </a:p>
          <a:p>
            <a:r>
              <a:rPr lang="cs-CZ" sz="2400" i="1" dirty="0"/>
              <a:t>Určete první roh nebo [Zkosení/</a:t>
            </a:r>
            <a:r>
              <a:rPr lang="cs-CZ" sz="2400" i="1" dirty="0" err="1"/>
              <a:t>zDvih</a:t>
            </a:r>
            <a:r>
              <a:rPr lang="cs-CZ" sz="2400" i="1" dirty="0"/>
              <a:t>/</a:t>
            </a:r>
            <a:r>
              <a:rPr lang="cs-CZ" sz="2400" i="1" dirty="0" err="1"/>
              <a:t>zAoblení</a:t>
            </a:r>
            <a:r>
              <a:rPr lang="cs-CZ" sz="2400" i="1" dirty="0"/>
              <a:t>/Tloušťka/</a:t>
            </a:r>
            <a:r>
              <a:rPr lang="cs-CZ" sz="2400" i="1" dirty="0" err="1"/>
              <a:t>šířKa</a:t>
            </a:r>
            <a:r>
              <a:rPr lang="cs-CZ" sz="2400" i="1" dirty="0"/>
              <a:t>]: 0,0</a:t>
            </a:r>
            <a:endParaRPr lang="cs-CZ" sz="2400" dirty="0"/>
          </a:p>
          <a:p>
            <a:r>
              <a:rPr lang="cs-CZ" sz="2400" i="1" dirty="0"/>
              <a:t>Určete druhý roh nebo [Oblast/Rozměry/</a:t>
            </a:r>
            <a:r>
              <a:rPr lang="cs-CZ" sz="2400" i="1" dirty="0" err="1"/>
              <a:t>oTočení</a:t>
            </a:r>
            <a:r>
              <a:rPr lang="cs-CZ" sz="2400" i="1" dirty="0"/>
              <a:t>]: 200,100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4221088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(Rozdíl mezi obdélníkem nakresleným tímto nástrojem a úsečkami je ten, že při použití obdélníku se útvar chová jako jeden celek.)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6215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692696"/>
            <a:ext cx="415799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Další parametry obdélníka</a:t>
            </a:r>
          </a:p>
          <a:p>
            <a:endParaRPr lang="cs-CZ" sz="2800" b="1" dirty="0"/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34" y="1265614"/>
            <a:ext cx="5368742" cy="129929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55576" y="2852936"/>
            <a:ext cx="8177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Parametry zadáváme pomoci písmen, které vidíme zvýrazněné. Např. Zkosení – Z.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3861048"/>
            <a:ext cx="766344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Význam:</a:t>
            </a:r>
            <a:br>
              <a:rPr lang="cs-CZ" sz="2400" dirty="0"/>
            </a:br>
            <a:r>
              <a:rPr lang="cs-CZ" sz="2400" dirty="0"/>
              <a:t>Zkosení – ořízne rohy, lze zadat rozdílné rozměry v osy x a y</a:t>
            </a:r>
            <a:br>
              <a:rPr lang="cs-CZ" sz="2400" dirty="0"/>
            </a:br>
            <a:r>
              <a:rPr lang="cs-CZ" sz="2400" dirty="0" err="1"/>
              <a:t>zDvih</a:t>
            </a:r>
            <a:r>
              <a:rPr lang="cs-CZ" sz="2400" dirty="0"/>
              <a:t> – určí zdvih (pouze u 3D</a:t>
            </a:r>
            <a:br>
              <a:rPr lang="cs-CZ" sz="2400" dirty="0"/>
            </a:br>
            <a:r>
              <a:rPr lang="cs-CZ" sz="2400" dirty="0" err="1"/>
              <a:t>zAoblení</a:t>
            </a:r>
            <a:r>
              <a:rPr lang="cs-CZ" sz="2400" dirty="0"/>
              <a:t> – zaoblí všechny rohy</a:t>
            </a:r>
            <a:br>
              <a:rPr lang="cs-CZ" sz="2400" dirty="0"/>
            </a:br>
            <a:r>
              <a:rPr lang="cs-CZ" sz="2400" dirty="0"/>
              <a:t>Tloušťka – je viditelné při natočení ve 3D</a:t>
            </a:r>
            <a:br>
              <a:rPr lang="cs-CZ" sz="2400" dirty="0"/>
            </a:br>
            <a:r>
              <a:rPr lang="cs-CZ" sz="2400" dirty="0" err="1"/>
              <a:t>šířKa</a:t>
            </a:r>
            <a:r>
              <a:rPr lang="cs-CZ" sz="2400" dirty="0"/>
              <a:t> – určí šířku čáry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4511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620688"/>
            <a:ext cx="73275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Př. Nakresli obdélník o rozměrech 200x80 a zkosením 20.</a:t>
            </a:r>
          </a:p>
          <a:p>
            <a:endParaRPr lang="cs-CZ" sz="2400" dirty="0"/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00808"/>
            <a:ext cx="6552728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74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260648"/>
            <a:ext cx="856895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/>
              <a:t>Příkaz: _</a:t>
            </a:r>
            <a:r>
              <a:rPr lang="cs-CZ" sz="3200" i="1" dirty="0" err="1"/>
              <a:t>rectang</a:t>
            </a:r>
            <a:endParaRPr lang="cs-CZ" sz="3200" dirty="0"/>
          </a:p>
          <a:p>
            <a:r>
              <a:rPr lang="cs-CZ" sz="3200" i="1" dirty="0"/>
              <a:t>Určete první roh nebo [Zkosení/</a:t>
            </a:r>
            <a:r>
              <a:rPr lang="cs-CZ" sz="3200" i="1" dirty="0" err="1"/>
              <a:t>zDvih</a:t>
            </a:r>
            <a:r>
              <a:rPr lang="cs-CZ" sz="3200" i="1" dirty="0"/>
              <a:t>/</a:t>
            </a:r>
            <a:r>
              <a:rPr lang="cs-CZ" sz="3200" i="1" dirty="0" err="1"/>
              <a:t>zAoblení</a:t>
            </a:r>
            <a:r>
              <a:rPr lang="cs-CZ" sz="3200" i="1" dirty="0"/>
              <a:t>/Tloušťka/</a:t>
            </a:r>
            <a:r>
              <a:rPr lang="cs-CZ" sz="3200" i="1" dirty="0" err="1"/>
              <a:t>šířKa</a:t>
            </a:r>
            <a:r>
              <a:rPr lang="cs-CZ" sz="3200" i="1" dirty="0"/>
              <a:t>]: z</a:t>
            </a:r>
            <a:endParaRPr lang="cs-CZ" sz="3200" dirty="0"/>
          </a:p>
          <a:p>
            <a:r>
              <a:rPr lang="cs-CZ" sz="3200" i="1" dirty="0"/>
              <a:t>Určete první vzdálenost zkosení pro obdélníky &lt;0.0000&gt;: 20</a:t>
            </a:r>
            <a:endParaRPr lang="cs-CZ" sz="3200" dirty="0"/>
          </a:p>
          <a:p>
            <a:r>
              <a:rPr lang="cs-CZ" sz="3200" i="1" dirty="0"/>
              <a:t>Určete druhou vzdálenost zkosení pro obdélníky &lt;20.0000&gt;:</a:t>
            </a:r>
            <a:endParaRPr lang="cs-CZ" sz="3200" dirty="0"/>
          </a:p>
          <a:p>
            <a:r>
              <a:rPr lang="cs-CZ" sz="3200" i="1" dirty="0"/>
              <a:t>Určete první roh nebo [Zkosení/</a:t>
            </a:r>
            <a:r>
              <a:rPr lang="cs-CZ" sz="3200" i="1" dirty="0" err="1"/>
              <a:t>zDvih</a:t>
            </a:r>
            <a:r>
              <a:rPr lang="cs-CZ" sz="3200" i="1" dirty="0"/>
              <a:t>/</a:t>
            </a:r>
            <a:r>
              <a:rPr lang="cs-CZ" sz="3200" i="1" dirty="0" err="1"/>
              <a:t>zAoblení</a:t>
            </a:r>
            <a:r>
              <a:rPr lang="cs-CZ" sz="3200" i="1" dirty="0"/>
              <a:t>/Tloušťka/</a:t>
            </a:r>
            <a:r>
              <a:rPr lang="cs-CZ" sz="3200" i="1" dirty="0" err="1"/>
              <a:t>šířKa</a:t>
            </a:r>
            <a:r>
              <a:rPr lang="cs-CZ" sz="3200" i="1" dirty="0"/>
              <a:t>]: 0,0</a:t>
            </a:r>
            <a:endParaRPr lang="cs-CZ" sz="3200" dirty="0"/>
          </a:p>
          <a:p>
            <a:r>
              <a:rPr lang="cs-CZ" sz="3200" i="1" dirty="0"/>
              <a:t>Určete druhý roh nebo [Oblast/Rozměry/</a:t>
            </a:r>
            <a:r>
              <a:rPr lang="cs-CZ" sz="3200" i="1" dirty="0" err="1"/>
              <a:t>oTočení</a:t>
            </a:r>
            <a:r>
              <a:rPr lang="cs-CZ" sz="3200" i="1" dirty="0"/>
              <a:t>]: @200,80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6561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51520" y="343689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Povšimněte si, že písmeno </a:t>
            </a:r>
            <a:r>
              <a:rPr lang="cs-CZ" sz="2400" b="1" dirty="0"/>
              <a:t>z</a:t>
            </a:r>
            <a:r>
              <a:rPr lang="cs-CZ" sz="2400" dirty="0"/>
              <a:t> použijeme hned na začátku, jestliže zkosení zadáme v jednom směru a v druhém je stejné, druhou výzvu můžeme přejít klávesou Enter.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4266" y="1772816"/>
            <a:ext cx="75854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Př. </a:t>
            </a:r>
            <a:r>
              <a:rPr lang="cs-CZ" sz="2400" dirty="0" smtClean="0"/>
              <a:t>Nakresli </a:t>
            </a:r>
            <a:r>
              <a:rPr lang="cs-CZ" sz="2400" dirty="0"/>
              <a:t>obdélník o rozměrech 200x80 a zaoblením 20.</a:t>
            </a:r>
          </a:p>
          <a:p>
            <a:endParaRPr lang="cs-CZ" sz="2400" dirty="0"/>
          </a:p>
        </p:txBody>
      </p:sp>
      <p:pic>
        <p:nvPicPr>
          <p:cNvPr id="7" name="Obrázek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420888"/>
            <a:ext cx="6048672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30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692696"/>
            <a:ext cx="828092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i="1" dirty="0"/>
              <a:t>Příkaz: _</a:t>
            </a:r>
            <a:r>
              <a:rPr lang="cs-CZ" sz="3200" i="1" dirty="0" err="1"/>
              <a:t>rectang</a:t>
            </a:r>
            <a:endParaRPr lang="cs-CZ" sz="3200" dirty="0"/>
          </a:p>
          <a:p>
            <a:r>
              <a:rPr lang="cs-CZ" sz="3200" i="1" dirty="0"/>
              <a:t>Aktuální režim obdélníku:  Zaoblení=20.0000</a:t>
            </a:r>
            <a:endParaRPr lang="cs-CZ" sz="3200" dirty="0"/>
          </a:p>
          <a:p>
            <a:r>
              <a:rPr lang="cs-CZ" sz="3200" i="1" dirty="0"/>
              <a:t>Určete první roh nebo [Zkosení/</a:t>
            </a:r>
            <a:r>
              <a:rPr lang="cs-CZ" sz="3200" i="1" dirty="0" err="1"/>
              <a:t>zDvih</a:t>
            </a:r>
            <a:r>
              <a:rPr lang="cs-CZ" sz="3200" i="1" dirty="0"/>
              <a:t>/</a:t>
            </a:r>
            <a:r>
              <a:rPr lang="cs-CZ" sz="3200" i="1" dirty="0" err="1"/>
              <a:t>zAoblení</a:t>
            </a:r>
            <a:r>
              <a:rPr lang="cs-CZ" sz="3200" i="1" dirty="0"/>
              <a:t>/Tloušťka/</a:t>
            </a:r>
            <a:r>
              <a:rPr lang="cs-CZ" sz="3200" i="1" dirty="0" err="1"/>
              <a:t>šířKa</a:t>
            </a:r>
            <a:r>
              <a:rPr lang="cs-CZ" sz="3200" i="1" dirty="0"/>
              <a:t>]: a</a:t>
            </a:r>
            <a:endParaRPr lang="cs-CZ" sz="3200" dirty="0"/>
          </a:p>
          <a:p>
            <a:r>
              <a:rPr lang="cs-CZ" sz="3200" i="1" dirty="0"/>
              <a:t>Určete poloměr zaoblení pro obdélníky &lt;20.0000&gt;:</a:t>
            </a:r>
            <a:endParaRPr lang="cs-CZ" sz="3200" dirty="0"/>
          </a:p>
          <a:p>
            <a:r>
              <a:rPr lang="cs-CZ" sz="3200" i="1" dirty="0"/>
              <a:t>Určete první roh nebo [Zkosení/</a:t>
            </a:r>
            <a:r>
              <a:rPr lang="cs-CZ" sz="3200" i="1" dirty="0" err="1"/>
              <a:t>zDvih</a:t>
            </a:r>
            <a:r>
              <a:rPr lang="cs-CZ" sz="3200" i="1" dirty="0"/>
              <a:t>/</a:t>
            </a:r>
            <a:r>
              <a:rPr lang="cs-CZ" sz="3200" i="1" dirty="0" err="1"/>
              <a:t>zAoblení</a:t>
            </a:r>
            <a:r>
              <a:rPr lang="cs-CZ" sz="3200" i="1" dirty="0"/>
              <a:t>/Tloušťka/</a:t>
            </a:r>
            <a:r>
              <a:rPr lang="cs-CZ" sz="3200" i="1" dirty="0" err="1"/>
              <a:t>šířKa</a:t>
            </a:r>
            <a:r>
              <a:rPr lang="cs-CZ" sz="3200" i="1" dirty="0"/>
              <a:t>]: 0,0</a:t>
            </a:r>
            <a:endParaRPr lang="cs-CZ" sz="3200" dirty="0"/>
          </a:p>
          <a:p>
            <a:r>
              <a:rPr lang="cs-CZ" sz="3200" i="1" dirty="0"/>
              <a:t>Určete druhý roh nebo [Oblast/Rozměry/</a:t>
            </a:r>
            <a:r>
              <a:rPr lang="cs-CZ" sz="3200" i="1" dirty="0" err="1"/>
              <a:t>oTočení</a:t>
            </a:r>
            <a:r>
              <a:rPr lang="cs-CZ" sz="3200" i="1" dirty="0"/>
              <a:t>]: @200,80</a:t>
            </a:r>
            <a:endParaRPr lang="cs-CZ" sz="3200" dirty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2167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548680"/>
            <a:ext cx="82809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Povšimněte si, že si program pamatuje hodnoty zadané v předchozím případě (zkosení není 0). V prvním řádku je aktuální režim. Když budeme chtít nastavit výchozí stav, budeme muset zadat zkosení na 0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Dále </a:t>
            </a:r>
            <a:r>
              <a:rPr lang="cs-CZ" sz="3200" dirty="0"/>
              <a:t>parametry lze zadávat i při zapnutém tlačítku DYN</a:t>
            </a:r>
            <a:br>
              <a:rPr lang="cs-CZ" sz="3200" dirty="0"/>
            </a:br>
            <a:endParaRPr lang="cs-CZ" sz="3200" dirty="0"/>
          </a:p>
        </p:txBody>
      </p:sp>
      <p:pic>
        <p:nvPicPr>
          <p:cNvPr id="5" name="Obrázek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819"/>
          <a:stretch/>
        </p:blipFill>
        <p:spPr bwMode="auto">
          <a:xfrm>
            <a:off x="611560" y="4580552"/>
            <a:ext cx="8064896" cy="13687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50164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6408712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341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54</TotalTime>
  <Words>235</Words>
  <Application>Microsoft Office PowerPoint</Application>
  <PresentationFormat>Předvádění na obrazovce (4:3)</PresentationFormat>
  <Paragraphs>29</Paragraphs>
  <Slides>11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Tw Cen MT</vt:lpstr>
      <vt:lpstr>Došky</vt:lpstr>
      <vt:lpstr>Microsoft Word Document</vt:lpstr>
      <vt:lpstr>Prezentace aplikace PowerPoint</vt:lpstr>
      <vt:lpstr>AutoCad 2012   Základy kreslení  Obdélník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AutoCad 2012   Základy kreslení  Obdélník</dc:title>
  <dc:creator>administrator</dc:creator>
  <cp:lastModifiedBy>administrator</cp:lastModifiedBy>
  <cp:revision>6</cp:revision>
  <dcterms:created xsi:type="dcterms:W3CDTF">2013-05-21T11:07:47Z</dcterms:created>
  <dcterms:modified xsi:type="dcterms:W3CDTF">2013-06-25T10:21:29Z</dcterms:modified>
</cp:coreProperties>
</file>