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3051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6668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169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2728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756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34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402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620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29973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584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34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5AB19-E309-4DF9-BEF8-8589CA1801ED}" type="datetimeFigureOut">
              <a:rPr lang="cs-CZ" smtClean="0"/>
              <a:t>12.9.2011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27008-0D3F-4257-A325-847AA98BED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662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t0.gstatic.com/images?q=tbn:ANd9GcR89jRkGj9j5XwXfacDrpqFdG5t1mR7tvgHnysd8YDSc7MPKynA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ez3\Desktop\loga_patic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314" y="4581128"/>
            <a:ext cx="7357117" cy="1507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328863" y="620688"/>
            <a:ext cx="8458200" cy="25202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800" dirty="0" smtClean="0"/>
              <a:t>Název školy: </a:t>
            </a:r>
            <a:r>
              <a:rPr lang="cs-CZ" sz="2800" dirty="0"/>
              <a:t>Z</a:t>
            </a:r>
            <a:r>
              <a:rPr lang="cs-CZ" sz="2800" dirty="0" smtClean="0"/>
              <a:t>Š a M</a:t>
            </a:r>
            <a:r>
              <a:rPr lang="cs-CZ" sz="2800" dirty="0"/>
              <a:t>Š</a:t>
            </a:r>
            <a:r>
              <a:rPr lang="cs-CZ" sz="2800" dirty="0" smtClean="0"/>
              <a:t> </a:t>
            </a:r>
            <a:r>
              <a:rPr lang="cs-CZ" sz="2800" dirty="0"/>
              <a:t>Z</a:t>
            </a:r>
            <a:r>
              <a:rPr lang="cs-CZ" sz="2800" dirty="0" smtClean="0"/>
              <a:t>vole</a:t>
            </a:r>
            <a:br>
              <a:rPr lang="cs-CZ" sz="2800" dirty="0" smtClean="0"/>
            </a:br>
            <a:r>
              <a:rPr lang="cs-CZ" sz="2800" dirty="0" smtClean="0"/>
              <a:t>Autor: Mgr. </a:t>
            </a:r>
            <a:r>
              <a:rPr lang="cs-CZ" sz="2800" dirty="0" smtClean="0"/>
              <a:t>Jana Němcová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</a:t>
            </a:r>
            <a:r>
              <a:rPr lang="cs-CZ" sz="2800" dirty="0" smtClean="0"/>
              <a:t>VY_52_INOVACE_07 II Jehličnany - listy</a:t>
            </a:r>
          </a:p>
          <a:p>
            <a:r>
              <a:rPr lang="cs-CZ" sz="2800" dirty="0" smtClean="0"/>
              <a:t>Téma</a:t>
            </a:r>
            <a:r>
              <a:rPr lang="cs-CZ" sz="2800" dirty="0" smtClean="0"/>
              <a:t>: </a:t>
            </a:r>
            <a:r>
              <a:rPr lang="cs-CZ" sz="2800" dirty="0" smtClean="0"/>
              <a:t>Člověk a jeho svět – Prvouka</a:t>
            </a:r>
          </a:p>
          <a:p>
            <a:r>
              <a:rPr lang="cs-CZ" sz="2800" dirty="0" smtClean="0"/>
              <a:t>Číslo </a:t>
            </a:r>
            <a:r>
              <a:rPr lang="cs-CZ" sz="2800" dirty="0" smtClean="0"/>
              <a:t>projektu: CZ.1.07/1.4.00/21.0305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308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K JEHLIČNATÝM STROMŮM JEJICH LISTY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JEDLE</a:t>
            </a:r>
          </a:p>
          <a:p>
            <a:r>
              <a:rPr lang="cs-CZ" dirty="0" smtClean="0"/>
              <a:t>LÍPA</a:t>
            </a:r>
          </a:p>
          <a:p>
            <a:r>
              <a:rPr lang="cs-CZ" dirty="0" smtClean="0"/>
              <a:t>SMRK</a:t>
            </a:r>
          </a:p>
          <a:p>
            <a:r>
              <a:rPr lang="cs-CZ" dirty="0" smtClean="0"/>
              <a:t>MODŘÍN</a:t>
            </a:r>
          </a:p>
          <a:p>
            <a:r>
              <a:rPr lang="cs-CZ" dirty="0" smtClean="0"/>
              <a:t>BOROVICE</a:t>
            </a:r>
          </a:p>
          <a:p>
            <a:r>
              <a:rPr lang="cs-CZ" dirty="0" smtClean="0"/>
              <a:t>JAVOR</a:t>
            </a:r>
          </a:p>
          <a:p>
            <a:r>
              <a:rPr lang="cs-CZ" dirty="0" smtClean="0"/>
              <a:t>DUB</a:t>
            </a:r>
          </a:p>
          <a:p>
            <a:r>
              <a:rPr lang="cs-CZ" smtClean="0"/>
              <a:t>BUK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1933575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24087"/>
            <a:ext cx="1895475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55" y="4869160"/>
            <a:ext cx="142875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5579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PŘIŘAĎ K JEHLIČNATÝM STROMŮM JEJICH LISTY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JEDLE</a:t>
            </a:r>
          </a:p>
          <a:p>
            <a:r>
              <a:rPr lang="cs-CZ" dirty="0" smtClean="0"/>
              <a:t>LÍPA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SMRK</a:t>
            </a:r>
          </a:p>
          <a:p>
            <a:r>
              <a:rPr lang="cs-CZ" dirty="0" smtClean="0"/>
              <a:t>MODŘÍN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BOROVICE</a:t>
            </a:r>
          </a:p>
          <a:p>
            <a:r>
              <a:rPr lang="cs-CZ" dirty="0" smtClean="0"/>
              <a:t>JAVOR</a:t>
            </a:r>
          </a:p>
          <a:p>
            <a:r>
              <a:rPr lang="cs-CZ" dirty="0" smtClean="0"/>
              <a:t>DUB</a:t>
            </a:r>
          </a:p>
          <a:p>
            <a:r>
              <a:rPr lang="cs-CZ" dirty="0" smtClean="0"/>
              <a:t>BUK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1933575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24087"/>
            <a:ext cx="1895475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55" y="4869160"/>
            <a:ext cx="1428750" cy="107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595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>
                <a:hlinkClick r:id="rId2"/>
              </a:rPr>
              <a:t>http://t0.gstatic.com/images?q=tbn:ANd9GcR89jRkGj9j5XwXfacDrpqFdG5t1mR7tvgHnysd8YDSc7MPKynA</a:t>
            </a:r>
            <a:endParaRPr lang="cs-CZ" dirty="0" smtClean="0"/>
          </a:p>
          <a:p>
            <a:r>
              <a:rPr lang="cs-CZ" dirty="0" smtClean="0"/>
              <a:t>http://images.google.com/imgres?imgurl=http://www.alaska-in-pictures.com/data/media/9/sitka-spruce-cones_8873.jpg&amp;imgrefurl=http://www.alaska-in-pictures.com/picture-of-sitka-spruce-cones-8873-pictures.htm&amp;usg=__QQmY8HHnQ8W6FVrMc4fkNlQe2pQ=&amp;h=468&amp;w=368&amp;sz=51&amp;hl=cs&amp;start=1&amp;sig2=rnr4tprsAuNi53EQw8s-KA&amp;zoom=1&amp;tbnid=HdOjtE-WrdpdKM:&amp;tbnh=128&amp;tbnw=101&amp;ei=hET-TdHNJJDNswbixKzzDQ&amp;prev=/images%3Fq%3DSMRK%26hl%3Dcs%26sa%3DG%26biw%3D940%26bih%3D600%26tbs%3Diur:fmc%26tbm%3Disch&amp;itbs=1&amp;biw=940&amp;bih=600</a:t>
            </a:r>
          </a:p>
          <a:p>
            <a:r>
              <a:rPr lang="cs-CZ" dirty="0" smtClean="0"/>
              <a:t>http://trees1.com/images/balsam_fir_branch.jpg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89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56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PŘIŘAĎ K JEHLIČNATÝM STROMŮM JEJICH LISTY</vt:lpstr>
      <vt:lpstr>PŘIŘAĎ K JEHLIČNATÝM STROMŮM JEJICH LISTY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prez3</dc:creator>
  <cp:lastModifiedBy>Heli</cp:lastModifiedBy>
  <cp:revision>5</cp:revision>
  <dcterms:created xsi:type="dcterms:W3CDTF">2011-06-19T18:26:06Z</dcterms:created>
  <dcterms:modified xsi:type="dcterms:W3CDTF">2011-09-12T16:25:06Z</dcterms:modified>
</cp:coreProperties>
</file>