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8" r:id="rId2"/>
    <p:sldId id="257" r:id="rId3"/>
    <p:sldId id="267" r:id="rId4"/>
    <p:sldId id="268" r:id="rId5"/>
    <p:sldId id="274" r:id="rId6"/>
    <p:sldId id="275" r:id="rId7"/>
    <p:sldId id="276" r:id="rId8"/>
    <p:sldId id="277" r:id="rId9"/>
    <p:sldId id="273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6211E6-D785-4F4D-BBE3-C93580A7BBE8}" type="doc">
      <dgm:prSet loTypeId="urn:microsoft.com/office/officeart/2005/8/layout/hierarchy5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93CC0FF-1672-4DA1-B892-60C11183D923}">
      <dgm:prSet phldrT="[Text]"/>
      <dgm:spPr/>
      <dgm:t>
        <a:bodyPr/>
        <a:lstStyle/>
        <a:p>
          <a:r>
            <a:rPr lang="cs-CZ" dirty="0" err="1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cz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B3CAD753-49C6-4A10-9EA7-455DCC3594C2}" type="parTrans" cxnId="{BBAF5017-7477-48A3-8947-DC612426C93E}">
      <dgm:prSet/>
      <dgm:spPr/>
      <dgm:t>
        <a:bodyPr/>
        <a:lstStyle/>
        <a:p>
          <a:endParaRPr lang="cs-CZ"/>
        </a:p>
      </dgm:t>
    </dgm:pt>
    <dgm:pt modelId="{D406932C-90E7-4B06-86ED-14A1885FEA0E}" type="sibTrans" cxnId="{BBAF5017-7477-48A3-8947-DC612426C93E}">
      <dgm:prSet/>
      <dgm:spPr/>
      <dgm:t>
        <a:bodyPr/>
        <a:lstStyle/>
        <a:p>
          <a:endParaRPr lang="cs-CZ"/>
        </a:p>
      </dgm:t>
    </dgm:pt>
    <dgm:pt modelId="{AD14209C-155C-4B4B-B5B1-A5238CC6EB19}">
      <dgm:prSet phldrT="[Text]"/>
      <dgm:spPr/>
      <dgm:t>
        <a:bodyPr/>
        <a:lstStyle/>
        <a:p>
          <a:r>
            <a:rPr lang="cs-CZ" dirty="0" err="1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wz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572BEF95-6EC0-4627-9BAC-905CEA153EA0}" type="parTrans" cxnId="{8EC89F49-5AA1-489F-9C97-499D586E2F15}">
      <dgm:prSet/>
      <dgm:spPr/>
      <dgm:t>
        <a:bodyPr/>
        <a:lstStyle/>
        <a:p>
          <a:endParaRPr lang="cs-CZ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B5DBAC25-2472-44BC-9C85-08C15F28908A}" type="sibTrans" cxnId="{8EC89F49-5AA1-489F-9C97-499D586E2F15}">
      <dgm:prSet/>
      <dgm:spPr/>
      <dgm:t>
        <a:bodyPr/>
        <a:lstStyle/>
        <a:p>
          <a:endParaRPr lang="cs-CZ"/>
        </a:p>
      </dgm:t>
    </dgm:pt>
    <dgm:pt modelId="{79743A5B-10DD-4003-8C09-67B3738A0476}">
      <dgm:prSet phldrT="[Text]"/>
      <dgm:spPr/>
      <dgm:t>
        <a:bodyPr/>
        <a:lstStyle/>
        <a:p>
          <a:r>
            <a:rPr lang="cs-CZ" dirty="0" smtClean="0"/>
            <a:t>vt25</a:t>
          </a:r>
          <a:endParaRPr lang="cs-CZ" dirty="0"/>
        </a:p>
      </dgm:t>
    </dgm:pt>
    <dgm:pt modelId="{062BBA74-0E30-48A3-A5AA-F965CF75985A}" type="parTrans" cxnId="{CF70FF9D-2DAC-411E-A6F1-E0296A9FC0DB}">
      <dgm:prSet/>
      <dgm:spPr/>
      <dgm:t>
        <a:bodyPr/>
        <a:lstStyle/>
        <a:p>
          <a:endParaRPr lang="cs-CZ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D47BEA51-EA8D-4EC6-813F-95772BE62E68}" type="sibTrans" cxnId="{CF70FF9D-2DAC-411E-A6F1-E0296A9FC0DB}">
      <dgm:prSet/>
      <dgm:spPr/>
      <dgm:t>
        <a:bodyPr/>
        <a:lstStyle/>
        <a:p>
          <a:endParaRPr lang="cs-CZ"/>
        </a:p>
      </dgm:t>
    </dgm:pt>
    <dgm:pt modelId="{4A229F60-324B-42A6-9C8D-D32C32E32CCA}">
      <dgm:prSet phldrT="[Text]"/>
      <dgm:spPr/>
      <dgm:t>
        <a:bodyPr/>
        <a:lstStyle/>
        <a:p>
          <a:r>
            <a: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vt11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5E0E7CC0-45BB-4787-987E-3534FB9E7AE4}" type="parTrans" cxnId="{81E24C1E-6A52-4F80-8657-F66304BB0A49}">
      <dgm:prSet/>
      <dgm:spPr/>
      <dgm:t>
        <a:bodyPr/>
        <a:lstStyle/>
        <a:p>
          <a:endParaRPr lang="cs-CZ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1796CA9B-DC5E-4433-9FBB-33159EC4E0D2}" type="sibTrans" cxnId="{81E24C1E-6A52-4F80-8657-F66304BB0A49}">
      <dgm:prSet/>
      <dgm:spPr/>
      <dgm:t>
        <a:bodyPr/>
        <a:lstStyle/>
        <a:p>
          <a:endParaRPr lang="cs-CZ"/>
        </a:p>
      </dgm:t>
    </dgm:pt>
    <dgm:pt modelId="{1D2568CD-E4E2-482A-BFEE-F7F5D1819E3F}">
      <dgm:prSet phldrT="[Text]"/>
      <dgm:spPr/>
      <dgm:t>
        <a:bodyPr/>
        <a:lstStyle/>
        <a:p>
          <a:r>
            <a:rPr lang="cs-CZ" dirty="0" err="1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gymcv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E4408D6D-62A7-4C78-BD44-065EEEEB1D18}" type="parTrans" cxnId="{56265BA7-1EFE-4092-850A-AC96FD460AE3}">
      <dgm:prSet/>
      <dgm:spPr/>
      <dgm:t>
        <a:bodyPr/>
        <a:lstStyle/>
        <a:p>
          <a:endParaRPr lang="cs-CZ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2D2CD4EA-3CA9-4DAE-8D5D-26AE387397F3}" type="sibTrans" cxnId="{56265BA7-1EFE-4092-850A-AC96FD460AE3}">
      <dgm:prSet/>
      <dgm:spPr/>
      <dgm:t>
        <a:bodyPr/>
        <a:lstStyle/>
        <a:p>
          <a:endParaRPr lang="cs-CZ"/>
        </a:p>
      </dgm:t>
    </dgm:pt>
    <dgm:pt modelId="{C42E5F46-7852-4946-ACF7-DE505B23FBF8}">
      <dgm:prSet phldrT="[Text]"/>
      <dgm:spPr/>
      <dgm:t>
        <a:bodyPr/>
        <a:lstStyle/>
        <a:p>
          <a:r>
            <a: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www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DD745050-BCB1-4E72-BDD8-A416FDB9DE76}" type="parTrans" cxnId="{D7BD3E2E-A953-4BEC-8625-75ABCACF04FE}">
      <dgm:prSet/>
      <dgm:spPr/>
      <dgm:t>
        <a:bodyPr/>
        <a:lstStyle/>
        <a:p>
          <a:endParaRPr lang="cs-CZ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F4F4BD1E-5D01-4E8A-862E-A70B09DBA875}" type="sibTrans" cxnId="{D7BD3E2E-A953-4BEC-8625-75ABCACF04FE}">
      <dgm:prSet/>
      <dgm:spPr/>
      <dgm:t>
        <a:bodyPr/>
        <a:lstStyle/>
        <a:p>
          <a:endParaRPr lang="cs-CZ"/>
        </a:p>
      </dgm:t>
    </dgm:pt>
    <dgm:pt modelId="{0F328471-5C5B-46D9-8F07-726DD5147007}">
      <dgm:prSet phldrT="[Text]"/>
      <dgm:spPr/>
      <dgm:t>
        <a:bodyPr/>
        <a:lstStyle/>
        <a:p>
          <a:r>
            <a: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1. řádu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0EA203DF-D0EA-4980-9309-8094C76508FA}" type="parTrans" cxnId="{B58821FA-CBB9-49B6-A6CD-F20BC599A7B7}">
      <dgm:prSet/>
      <dgm:spPr/>
      <dgm:t>
        <a:bodyPr/>
        <a:lstStyle/>
        <a:p>
          <a:endParaRPr lang="cs-CZ"/>
        </a:p>
      </dgm:t>
    </dgm:pt>
    <dgm:pt modelId="{8235D457-DC02-4654-8BC8-4B3E79ECE950}" type="sibTrans" cxnId="{B58821FA-CBB9-49B6-A6CD-F20BC599A7B7}">
      <dgm:prSet/>
      <dgm:spPr/>
      <dgm:t>
        <a:bodyPr/>
        <a:lstStyle/>
        <a:p>
          <a:endParaRPr lang="cs-CZ"/>
        </a:p>
      </dgm:t>
    </dgm:pt>
    <dgm:pt modelId="{D12A2C2D-5099-4C06-8F83-8894AE0E42C9}">
      <dgm:prSet phldrT="[Text]"/>
      <dgm:spPr/>
      <dgm:t>
        <a:bodyPr/>
        <a:lstStyle/>
        <a:p>
          <a:r>
            <a: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2. řádu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681D6BE8-5497-4C21-A616-91F702D20817}" type="parTrans" cxnId="{EF60836D-DCDC-4F48-8D77-A873ACD0C221}">
      <dgm:prSet/>
      <dgm:spPr/>
      <dgm:t>
        <a:bodyPr/>
        <a:lstStyle/>
        <a:p>
          <a:endParaRPr lang="cs-CZ"/>
        </a:p>
      </dgm:t>
    </dgm:pt>
    <dgm:pt modelId="{55EE6200-1530-467F-8CA5-9BECAAFE8BA4}" type="sibTrans" cxnId="{EF60836D-DCDC-4F48-8D77-A873ACD0C221}">
      <dgm:prSet/>
      <dgm:spPr/>
      <dgm:t>
        <a:bodyPr/>
        <a:lstStyle/>
        <a:p>
          <a:endParaRPr lang="cs-CZ"/>
        </a:p>
      </dgm:t>
    </dgm:pt>
    <dgm:pt modelId="{14899191-6284-4095-8B67-71AEF551260B}">
      <dgm:prSet phldrT="[Text]"/>
      <dgm:spPr/>
      <dgm:t>
        <a:bodyPr/>
        <a:lstStyle/>
        <a:p>
          <a:r>
            <a: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3. řadu</a:t>
          </a:r>
          <a:endParaRPr lang="cs-CZ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gm:t>
    </dgm:pt>
    <dgm:pt modelId="{BA08A426-A16C-4541-8E8D-FC1405728708}" type="parTrans" cxnId="{808AF8E5-5E38-4C68-BBAF-39500FBBCDB1}">
      <dgm:prSet/>
      <dgm:spPr/>
      <dgm:t>
        <a:bodyPr/>
        <a:lstStyle/>
        <a:p>
          <a:endParaRPr lang="cs-CZ"/>
        </a:p>
      </dgm:t>
    </dgm:pt>
    <dgm:pt modelId="{51951E5F-B590-4536-87E3-0FC96513EC37}" type="sibTrans" cxnId="{808AF8E5-5E38-4C68-BBAF-39500FBBCDB1}">
      <dgm:prSet/>
      <dgm:spPr/>
      <dgm:t>
        <a:bodyPr/>
        <a:lstStyle/>
        <a:p>
          <a:endParaRPr lang="cs-CZ"/>
        </a:p>
      </dgm:t>
    </dgm:pt>
    <dgm:pt modelId="{B0EEBDB4-F8ED-47F0-9962-2FB4DB62F18B}" type="pres">
      <dgm:prSet presAssocID="{676211E6-D785-4F4D-BBE3-C93580A7BBE8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250D07-EBCA-4F7C-AF11-1A4A53AAEC9B}" type="pres">
      <dgm:prSet presAssocID="{676211E6-D785-4F4D-BBE3-C93580A7BBE8}" presName="hierFlow" presStyleCnt="0"/>
      <dgm:spPr/>
    </dgm:pt>
    <dgm:pt modelId="{52779B65-871B-402D-9E28-E55B2F7D291D}" type="pres">
      <dgm:prSet presAssocID="{676211E6-D785-4F4D-BBE3-C93580A7BBE8}" presName="firstBuf" presStyleCnt="0"/>
      <dgm:spPr/>
    </dgm:pt>
    <dgm:pt modelId="{15A5E93E-ABDE-4183-9DE1-C1A1808D0076}" type="pres">
      <dgm:prSet presAssocID="{676211E6-D785-4F4D-BBE3-C93580A7BBE8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40AD0C6F-DC2A-4FFA-BE92-D6848430298D}" type="pres">
      <dgm:prSet presAssocID="{F93CC0FF-1672-4DA1-B892-60C11183D923}" presName="Name17" presStyleCnt="0"/>
      <dgm:spPr/>
    </dgm:pt>
    <dgm:pt modelId="{00BD717E-FAE0-410E-B176-DBE6F6A96E4D}" type="pres">
      <dgm:prSet presAssocID="{F93CC0FF-1672-4DA1-B892-60C11183D923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4CEF74A-5BC9-4784-A1F4-29531BA24D65}" type="pres">
      <dgm:prSet presAssocID="{F93CC0FF-1672-4DA1-B892-60C11183D923}" presName="hierChild2" presStyleCnt="0"/>
      <dgm:spPr/>
    </dgm:pt>
    <dgm:pt modelId="{4081B734-0502-4F59-B6AF-93848167F9C3}" type="pres">
      <dgm:prSet presAssocID="{572BEF95-6EC0-4627-9BAC-905CEA153EA0}" presName="Name25" presStyleLbl="parChTrans1D2" presStyleIdx="0" presStyleCnt="2"/>
      <dgm:spPr/>
      <dgm:t>
        <a:bodyPr/>
        <a:lstStyle/>
        <a:p>
          <a:endParaRPr lang="cs-CZ"/>
        </a:p>
      </dgm:t>
    </dgm:pt>
    <dgm:pt modelId="{93820E97-76BC-4E23-833F-EEB41C64F4FB}" type="pres">
      <dgm:prSet presAssocID="{572BEF95-6EC0-4627-9BAC-905CEA153EA0}" presName="connTx" presStyleLbl="parChTrans1D2" presStyleIdx="0" presStyleCnt="2"/>
      <dgm:spPr/>
      <dgm:t>
        <a:bodyPr/>
        <a:lstStyle/>
        <a:p>
          <a:endParaRPr lang="cs-CZ"/>
        </a:p>
      </dgm:t>
    </dgm:pt>
    <dgm:pt modelId="{8C43E3E1-8E9A-433F-8D59-AE65F820CA98}" type="pres">
      <dgm:prSet presAssocID="{AD14209C-155C-4B4B-B5B1-A5238CC6EB19}" presName="Name30" presStyleCnt="0"/>
      <dgm:spPr/>
    </dgm:pt>
    <dgm:pt modelId="{74605EBD-C270-490E-9582-14066F20770B}" type="pres">
      <dgm:prSet presAssocID="{AD14209C-155C-4B4B-B5B1-A5238CC6EB19}" presName="level2Shape" presStyleLbl="node2" presStyleIdx="0" presStyleCnt="2"/>
      <dgm:spPr/>
      <dgm:t>
        <a:bodyPr/>
        <a:lstStyle/>
        <a:p>
          <a:endParaRPr lang="cs-CZ"/>
        </a:p>
      </dgm:t>
    </dgm:pt>
    <dgm:pt modelId="{957C5402-356F-4CB5-9A9E-8011D4923EB2}" type="pres">
      <dgm:prSet presAssocID="{AD14209C-155C-4B4B-B5B1-A5238CC6EB19}" presName="hierChild3" presStyleCnt="0"/>
      <dgm:spPr/>
    </dgm:pt>
    <dgm:pt modelId="{03AAF5AF-5801-493D-BF5F-62C6D3D2B87E}" type="pres">
      <dgm:prSet presAssocID="{062BBA74-0E30-48A3-A5AA-F965CF75985A}" presName="Name25" presStyleLbl="parChTrans1D3" presStyleIdx="0" presStyleCnt="3"/>
      <dgm:spPr/>
      <dgm:t>
        <a:bodyPr/>
        <a:lstStyle/>
        <a:p>
          <a:endParaRPr lang="cs-CZ"/>
        </a:p>
      </dgm:t>
    </dgm:pt>
    <dgm:pt modelId="{D4BAE59A-C21C-479C-8257-C318B4E77769}" type="pres">
      <dgm:prSet presAssocID="{062BBA74-0E30-48A3-A5AA-F965CF75985A}" presName="connTx" presStyleLbl="parChTrans1D3" presStyleIdx="0" presStyleCnt="3"/>
      <dgm:spPr/>
      <dgm:t>
        <a:bodyPr/>
        <a:lstStyle/>
        <a:p>
          <a:endParaRPr lang="cs-CZ"/>
        </a:p>
      </dgm:t>
    </dgm:pt>
    <dgm:pt modelId="{D451C323-3A9C-4A42-8625-0F2BB44EA3CF}" type="pres">
      <dgm:prSet presAssocID="{79743A5B-10DD-4003-8C09-67B3738A0476}" presName="Name30" presStyleCnt="0"/>
      <dgm:spPr/>
    </dgm:pt>
    <dgm:pt modelId="{ED3DA741-1AD3-4CE5-B082-0E8BA8E8D2AD}" type="pres">
      <dgm:prSet presAssocID="{79743A5B-10DD-4003-8C09-67B3738A0476}" presName="level2Shape" presStyleLbl="node3" presStyleIdx="0" presStyleCnt="3"/>
      <dgm:spPr/>
      <dgm:t>
        <a:bodyPr/>
        <a:lstStyle/>
        <a:p>
          <a:endParaRPr lang="cs-CZ"/>
        </a:p>
      </dgm:t>
    </dgm:pt>
    <dgm:pt modelId="{AE188ADF-3254-40DC-8390-23DC9456A02A}" type="pres">
      <dgm:prSet presAssocID="{79743A5B-10DD-4003-8C09-67B3738A0476}" presName="hierChild3" presStyleCnt="0"/>
      <dgm:spPr/>
    </dgm:pt>
    <dgm:pt modelId="{F59DB170-C410-4898-9D24-EAA75CAA7D11}" type="pres">
      <dgm:prSet presAssocID="{5E0E7CC0-45BB-4787-987E-3534FB9E7AE4}" presName="Name25" presStyleLbl="parChTrans1D3" presStyleIdx="1" presStyleCnt="3"/>
      <dgm:spPr/>
      <dgm:t>
        <a:bodyPr/>
        <a:lstStyle/>
        <a:p>
          <a:endParaRPr lang="cs-CZ"/>
        </a:p>
      </dgm:t>
    </dgm:pt>
    <dgm:pt modelId="{B7A950B1-D9CE-4D23-8715-A18DE8FF2C5D}" type="pres">
      <dgm:prSet presAssocID="{5E0E7CC0-45BB-4787-987E-3534FB9E7AE4}" presName="connTx" presStyleLbl="parChTrans1D3" presStyleIdx="1" presStyleCnt="3"/>
      <dgm:spPr/>
      <dgm:t>
        <a:bodyPr/>
        <a:lstStyle/>
        <a:p>
          <a:endParaRPr lang="cs-CZ"/>
        </a:p>
      </dgm:t>
    </dgm:pt>
    <dgm:pt modelId="{A5055BBB-513B-4574-80E1-A7B9DFF3D6A9}" type="pres">
      <dgm:prSet presAssocID="{4A229F60-324B-42A6-9C8D-D32C32E32CCA}" presName="Name30" presStyleCnt="0"/>
      <dgm:spPr/>
    </dgm:pt>
    <dgm:pt modelId="{35D9ADB4-CB54-4D71-8550-88D8896FD514}" type="pres">
      <dgm:prSet presAssocID="{4A229F60-324B-42A6-9C8D-D32C32E32CCA}" presName="level2Shape" presStyleLbl="node3" presStyleIdx="1" presStyleCnt="3"/>
      <dgm:spPr/>
      <dgm:t>
        <a:bodyPr/>
        <a:lstStyle/>
        <a:p>
          <a:endParaRPr lang="cs-CZ"/>
        </a:p>
      </dgm:t>
    </dgm:pt>
    <dgm:pt modelId="{2D1D212C-870C-4F5B-922A-AD07471C5BF5}" type="pres">
      <dgm:prSet presAssocID="{4A229F60-324B-42A6-9C8D-D32C32E32CCA}" presName="hierChild3" presStyleCnt="0"/>
      <dgm:spPr/>
    </dgm:pt>
    <dgm:pt modelId="{E6B84A69-0A00-4FE7-9597-A9B2E1F44742}" type="pres">
      <dgm:prSet presAssocID="{E4408D6D-62A7-4C78-BD44-065EEEEB1D18}" presName="Name25" presStyleLbl="parChTrans1D2" presStyleIdx="1" presStyleCnt="2"/>
      <dgm:spPr/>
      <dgm:t>
        <a:bodyPr/>
        <a:lstStyle/>
        <a:p>
          <a:endParaRPr lang="cs-CZ"/>
        </a:p>
      </dgm:t>
    </dgm:pt>
    <dgm:pt modelId="{D2424560-28C0-4E0F-A2DF-5B55F5BDFB35}" type="pres">
      <dgm:prSet presAssocID="{E4408D6D-62A7-4C78-BD44-065EEEEB1D18}" presName="connTx" presStyleLbl="parChTrans1D2" presStyleIdx="1" presStyleCnt="2"/>
      <dgm:spPr/>
      <dgm:t>
        <a:bodyPr/>
        <a:lstStyle/>
        <a:p>
          <a:endParaRPr lang="cs-CZ"/>
        </a:p>
      </dgm:t>
    </dgm:pt>
    <dgm:pt modelId="{B6C7EE03-F621-4C9F-8860-054BB846EA2B}" type="pres">
      <dgm:prSet presAssocID="{1D2568CD-E4E2-482A-BFEE-F7F5D1819E3F}" presName="Name30" presStyleCnt="0"/>
      <dgm:spPr/>
    </dgm:pt>
    <dgm:pt modelId="{2CA54E98-1492-43B1-8ED6-E3B71CAB3988}" type="pres">
      <dgm:prSet presAssocID="{1D2568CD-E4E2-482A-BFEE-F7F5D1819E3F}" presName="level2Shape" presStyleLbl="node2" presStyleIdx="1" presStyleCnt="2"/>
      <dgm:spPr/>
      <dgm:t>
        <a:bodyPr/>
        <a:lstStyle/>
        <a:p>
          <a:endParaRPr lang="cs-CZ"/>
        </a:p>
      </dgm:t>
    </dgm:pt>
    <dgm:pt modelId="{7AB42B97-FD92-4B33-8A6E-B4224C787293}" type="pres">
      <dgm:prSet presAssocID="{1D2568CD-E4E2-482A-BFEE-F7F5D1819E3F}" presName="hierChild3" presStyleCnt="0"/>
      <dgm:spPr/>
    </dgm:pt>
    <dgm:pt modelId="{02B2DFF0-4459-40EB-9BF5-66E1BFECCB73}" type="pres">
      <dgm:prSet presAssocID="{DD745050-BCB1-4E72-BDD8-A416FDB9DE76}" presName="Name25" presStyleLbl="parChTrans1D3" presStyleIdx="2" presStyleCnt="3"/>
      <dgm:spPr/>
      <dgm:t>
        <a:bodyPr/>
        <a:lstStyle/>
        <a:p>
          <a:endParaRPr lang="cs-CZ"/>
        </a:p>
      </dgm:t>
    </dgm:pt>
    <dgm:pt modelId="{B1B230D1-915D-4E37-8321-57762BD8F266}" type="pres">
      <dgm:prSet presAssocID="{DD745050-BCB1-4E72-BDD8-A416FDB9DE76}" presName="connTx" presStyleLbl="parChTrans1D3" presStyleIdx="2" presStyleCnt="3"/>
      <dgm:spPr/>
      <dgm:t>
        <a:bodyPr/>
        <a:lstStyle/>
        <a:p>
          <a:endParaRPr lang="cs-CZ"/>
        </a:p>
      </dgm:t>
    </dgm:pt>
    <dgm:pt modelId="{CA522230-A10E-48AA-BC89-92EC7425E333}" type="pres">
      <dgm:prSet presAssocID="{C42E5F46-7852-4946-ACF7-DE505B23FBF8}" presName="Name30" presStyleCnt="0"/>
      <dgm:spPr/>
    </dgm:pt>
    <dgm:pt modelId="{11BF013B-38B0-45A8-9737-336D48F3409A}" type="pres">
      <dgm:prSet presAssocID="{C42E5F46-7852-4946-ACF7-DE505B23FBF8}" presName="level2Shape" presStyleLbl="node3" presStyleIdx="2" presStyleCnt="3"/>
      <dgm:spPr/>
      <dgm:t>
        <a:bodyPr/>
        <a:lstStyle/>
        <a:p>
          <a:endParaRPr lang="cs-CZ"/>
        </a:p>
      </dgm:t>
    </dgm:pt>
    <dgm:pt modelId="{745BE12A-6CB6-4E43-A8A2-230A7269696D}" type="pres">
      <dgm:prSet presAssocID="{C42E5F46-7852-4946-ACF7-DE505B23FBF8}" presName="hierChild3" presStyleCnt="0"/>
      <dgm:spPr/>
    </dgm:pt>
    <dgm:pt modelId="{B9FC5F92-FA51-4ED2-A60C-10A471184E0A}" type="pres">
      <dgm:prSet presAssocID="{676211E6-D785-4F4D-BBE3-C93580A7BBE8}" presName="bgShapesFlow" presStyleCnt="0"/>
      <dgm:spPr/>
    </dgm:pt>
    <dgm:pt modelId="{FA47287D-5A49-409C-8F26-FA55B9E0040F}" type="pres">
      <dgm:prSet presAssocID="{0F328471-5C5B-46D9-8F07-726DD5147007}" presName="rectComp" presStyleCnt="0"/>
      <dgm:spPr/>
    </dgm:pt>
    <dgm:pt modelId="{FE66E2DE-97AB-4EB5-8B30-B7B42B861C97}" type="pres">
      <dgm:prSet presAssocID="{0F328471-5C5B-46D9-8F07-726DD5147007}" presName="bgRect" presStyleLbl="bgShp" presStyleIdx="0" presStyleCnt="3"/>
      <dgm:spPr/>
      <dgm:t>
        <a:bodyPr/>
        <a:lstStyle/>
        <a:p>
          <a:endParaRPr lang="cs-CZ"/>
        </a:p>
      </dgm:t>
    </dgm:pt>
    <dgm:pt modelId="{913DD572-4020-427B-A189-9A297DFD01B7}" type="pres">
      <dgm:prSet presAssocID="{0F328471-5C5B-46D9-8F07-726DD5147007}" presName="bgRectTx" presStyleLbl="bgShp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2CD91-1267-4A3B-99C1-6041A22DE543}" type="pres">
      <dgm:prSet presAssocID="{0F328471-5C5B-46D9-8F07-726DD5147007}" presName="spComp" presStyleCnt="0"/>
      <dgm:spPr/>
    </dgm:pt>
    <dgm:pt modelId="{82FF76C3-2385-4775-8306-ACE8C277F749}" type="pres">
      <dgm:prSet presAssocID="{0F328471-5C5B-46D9-8F07-726DD5147007}" presName="hSp" presStyleCnt="0"/>
      <dgm:spPr/>
    </dgm:pt>
    <dgm:pt modelId="{E7807BED-94E6-46D8-8CAF-98C983B00D02}" type="pres">
      <dgm:prSet presAssocID="{D12A2C2D-5099-4C06-8F83-8894AE0E42C9}" presName="rectComp" presStyleCnt="0"/>
      <dgm:spPr/>
    </dgm:pt>
    <dgm:pt modelId="{BCC2462C-C9B1-44BF-9B6F-CE9E462AB0E1}" type="pres">
      <dgm:prSet presAssocID="{D12A2C2D-5099-4C06-8F83-8894AE0E42C9}" presName="bgRect" presStyleLbl="bgShp" presStyleIdx="1" presStyleCnt="3"/>
      <dgm:spPr/>
      <dgm:t>
        <a:bodyPr/>
        <a:lstStyle/>
        <a:p>
          <a:endParaRPr lang="cs-CZ"/>
        </a:p>
      </dgm:t>
    </dgm:pt>
    <dgm:pt modelId="{29A88848-1876-4CA3-83CE-70484F49F632}" type="pres">
      <dgm:prSet presAssocID="{D12A2C2D-5099-4C06-8F83-8894AE0E42C9}" presName="bgRectTx" presStyleLbl="bgShp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100691-72BC-45AB-8B74-0BF6232ACA48}" type="pres">
      <dgm:prSet presAssocID="{D12A2C2D-5099-4C06-8F83-8894AE0E42C9}" presName="spComp" presStyleCnt="0"/>
      <dgm:spPr/>
    </dgm:pt>
    <dgm:pt modelId="{F93369DB-714C-416B-B1C1-AD6424AEFB81}" type="pres">
      <dgm:prSet presAssocID="{D12A2C2D-5099-4C06-8F83-8894AE0E42C9}" presName="hSp" presStyleCnt="0"/>
      <dgm:spPr/>
    </dgm:pt>
    <dgm:pt modelId="{255DF0CC-4074-4DA4-8857-17B59508419B}" type="pres">
      <dgm:prSet presAssocID="{14899191-6284-4095-8B67-71AEF551260B}" presName="rectComp" presStyleCnt="0"/>
      <dgm:spPr/>
    </dgm:pt>
    <dgm:pt modelId="{D06F2924-747C-4F15-AD6E-63181CC593B7}" type="pres">
      <dgm:prSet presAssocID="{14899191-6284-4095-8B67-71AEF551260B}" presName="bgRect" presStyleLbl="bgShp" presStyleIdx="2" presStyleCnt="3"/>
      <dgm:spPr/>
      <dgm:t>
        <a:bodyPr/>
        <a:lstStyle/>
        <a:p>
          <a:endParaRPr lang="cs-CZ"/>
        </a:p>
      </dgm:t>
    </dgm:pt>
    <dgm:pt modelId="{1EDE123F-9CFF-4375-B37A-66822FAF2FDD}" type="pres">
      <dgm:prSet presAssocID="{14899191-6284-4095-8B67-71AEF551260B}" presName="bgRectTx" presStyleLbl="bgShp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7A5FDA-FEBB-4BE4-BD2F-9C7AE6010478}" type="presOf" srcId="{F93CC0FF-1672-4DA1-B892-60C11183D923}" destId="{00BD717E-FAE0-410E-B176-DBE6F6A96E4D}" srcOrd="0" destOrd="0" presId="urn:microsoft.com/office/officeart/2005/8/layout/hierarchy5"/>
    <dgm:cxn modelId="{5C9D9CB0-D108-45A5-A470-40AE7F4B8E38}" type="presOf" srcId="{E4408D6D-62A7-4C78-BD44-065EEEEB1D18}" destId="{D2424560-28C0-4E0F-A2DF-5B55F5BDFB35}" srcOrd="1" destOrd="0" presId="urn:microsoft.com/office/officeart/2005/8/layout/hierarchy5"/>
    <dgm:cxn modelId="{AE631D68-2B6F-42D6-A9E5-5A664A5E8019}" type="presOf" srcId="{572BEF95-6EC0-4627-9BAC-905CEA153EA0}" destId="{93820E97-76BC-4E23-833F-EEB41C64F4FB}" srcOrd="1" destOrd="0" presId="urn:microsoft.com/office/officeart/2005/8/layout/hierarchy5"/>
    <dgm:cxn modelId="{D7BD3E2E-A953-4BEC-8625-75ABCACF04FE}" srcId="{1D2568CD-E4E2-482A-BFEE-F7F5D1819E3F}" destId="{C42E5F46-7852-4946-ACF7-DE505B23FBF8}" srcOrd="0" destOrd="0" parTransId="{DD745050-BCB1-4E72-BDD8-A416FDB9DE76}" sibTransId="{F4F4BD1E-5D01-4E8A-862E-A70B09DBA875}"/>
    <dgm:cxn modelId="{56D5F49B-DDF9-4D65-BAA8-B7F81AD13097}" type="presOf" srcId="{E4408D6D-62A7-4C78-BD44-065EEEEB1D18}" destId="{E6B84A69-0A00-4FE7-9597-A9B2E1F44742}" srcOrd="0" destOrd="0" presId="urn:microsoft.com/office/officeart/2005/8/layout/hierarchy5"/>
    <dgm:cxn modelId="{56265BA7-1EFE-4092-850A-AC96FD460AE3}" srcId="{F93CC0FF-1672-4DA1-B892-60C11183D923}" destId="{1D2568CD-E4E2-482A-BFEE-F7F5D1819E3F}" srcOrd="1" destOrd="0" parTransId="{E4408D6D-62A7-4C78-BD44-065EEEEB1D18}" sibTransId="{2D2CD4EA-3CA9-4DAE-8D5D-26AE387397F3}"/>
    <dgm:cxn modelId="{CF70FF9D-2DAC-411E-A6F1-E0296A9FC0DB}" srcId="{AD14209C-155C-4B4B-B5B1-A5238CC6EB19}" destId="{79743A5B-10DD-4003-8C09-67B3738A0476}" srcOrd="0" destOrd="0" parTransId="{062BBA74-0E30-48A3-A5AA-F965CF75985A}" sibTransId="{D47BEA51-EA8D-4EC6-813F-95772BE62E68}"/>
    <dgm:cxn modelId="{0AC1F71E-3F25-4121-BAAE-D8F3C2EFAABE}" type="presOf" srcId="{C42E5F46-7852-4946-ACF7-DE505B23FBF8}" destId="{11BF013B-38B0-45A8-9737-336D48F3409A}" srcOrd="0" destOrd="0" presId="urn:microsoft.com/office/officeart/2005/8/layout/hierarchy5"/>
    <dgm:cxn modelId="{96A29586-A298-4D0E-85F5-0615CE557872}" type="presOf" srcId="{AD14209C-155C-4B4B-B5B1-A5238CC6EB19}" destId="{74605EBD-C270-490E-9582-14066F20770B}" srcOrd="0" destOrd="0" presId="urn:microsoft.com/office/officeart/2005/8/layout/hierarchy5"/>
    <dgm:cxn modelId="{8394872B-BE57-4CAB-BED3-B72675D2E11C}" type="presOf" srcId="{572BEF95-6EC0-4627-9BAC-905CEA153EA0}" destId="{4081B734-0502-4F59-B6AF-93848167F9C3}" srcOrd="0" destOrd="0" presId="urn:microsoft.com/office/officeart/2005/8/layout/hierarchy5"/>
    <dgm:cxn modelId="{808AF8E5-5E38-4C68-BBAF-39500FBBCDB1}" srcId="{676211E6-D785-4F4D-BBE3-C93580A7BBE8}" destId="{14899191-6284-4095-8B67-71AEF551260B}" srcOrd="3" destOrd="0" parTransId="{BA08A426-A16C-4541-8E8D-FC1405728708}" sibTransId="{51951E5F-B590-4536-87E3-0FC96513EC37}"/>
    <dgm:cxn modelId="{43C81875-9947-4459-A778-3ABDEE6FF91C}" type="presOf" srcId="{5E0E7CC0-45BB-4787-987E-3534FB9E7AE4}" destId="{B7A950B1-D9CE-4D23-8715-A18DE8FF2C5D}" srcOrd="1" destOrd="0" presId="urn:microsoft.com/office/officeart/2005/8/layout/hierarchy5"/>
    <dgm:cxn modelId="{3E7AF9BD-16ED-4A44-8FFE-9386BFDB45E5}" type="presOf" srcId="{DD745050-BCB1-4E72-BDD8-A416FDB9DE76}" destId="{B1B230D1-915D-4E37-8321-57762BD8F266}" srcOrd="1" destOrd="0" presId="urn:microsoft.com/office/officeart/2005/8/layout/hierarchy5"/>
    <dgm:cxn modelId="{55431E00-C3C0-43F6-88CC-C10A0EC4DCD8}" type="presOf" srcId="{D12A2C2D-5099-4C06-8F83-8894AE0E42C9}" destId="{29A88848-1876-4CA3-83CE-70484F49F632}" srcOrd="1" destOrd="0" presId="urn:microsoft.com/office/officeart/2005/8/layout/hierarchy5"/>
    <dgm:cxn modelId="{3A490CF5-BD63-46B7-8DBC-C6EB5DD6860E}" type="presOf" srcId="{062BBA74-0E30-48A3-A5AA-F965CF75985A}" destId="{D4BAE59A-C21C-479C-8257-C318B4E77769}" srcOrd="1" destOrd="0" presId="urn:microsoft.com/office/officeart/2005/8/layout/hierarchy5"/>
    <dgm:cxn modelId="{EF60836D-DCDC-4F48-8D77-A873ACD0C221}" srcId="{676211E6-D785-4F4D-BBE3-C93580A7BBE8}" destId="{D12A2C2D-5099-4C06-8F83-8894AE0E42C9}" srcOrd="2" destOrd="0" parTransId="{681D6BE8-5497-4C21-A616-91F702D20817}" sibTransId="{55EE6200-1530-467F-8CA5-9BECAAFE8BA4}"/>
    <dgm:cxn modelId="{881F683E-71AE-43C3-99E2-FF7DF504B3DF}" type="presOf" srcId="{79743A5B-10DD-4003-8C09-67B3738A0476}" destId="{ED3DA741-1AD3-4CE5-B082-0E8BA8E8D2AD}" srcOrd="0" destOrd="0" presId="urn:microsoft.com/office/officeart/2005/8/layout/hierarchy5"/>
    <dgm:cxn modelId="{BAD77DFE-7A67-431C-9AE3-8F609893F1BF}" type="presOf" srcId="{5E0E7CC0-45BB-4787-987E-3534FB9E7AE4}" destId="{F59DB170-C410-4898-9D24-EAA75CAA7D11}" srcOrd="0" destOrd="0" presId="urn:microsoft.com/office/officeart/2005/8/layout/hierarchy5"/>
    <dgm:cxn modelId="{F19A4B70-C3E0-44BC-96A4-9F338E99E922}" type="presOf" srcId="{1D2568CD-E4E2-482A-BFEE-F7F5D1819E3F}" destId="{2CA54E98-1492-43B1-8ED6-E3B71CAB3988}" srcOrd="0" destOrd="0" presId="urn:microsoft.com/office/officeart/2005/8/layout/hierarchy5"/>
    <dgm:cxn modelId="{B3418868-B739-4F92-B946-745497FC6989}" type="presOf" srcId="{062BBA74-0E30-48A3-A5AA-F965CF75985A}" destId="{03AAF5AF-5801-493D-BF5F-62C6D3D2B87E}" srcOrd="0" destOrd="0" presId="urn:microsoft.com/office/officeart/2005/8/layout/hierarchy5"/>
    <dgm:cxn modelId="{BBAF5017-7477-48A3-8947-DC612426C93E}" srcId="{676211E6-D785-4F4D-BBE3-C93580A7BBE8}" destId="{F93CC0FF-1672-4DA1-B892-60C11183D923}" srcOrd="0" destOrd="0" parTransId="{B3CAD753-49C6-4A10-9EA7-455DCC3594C2}" sibTransId="{D406932C-90E7-4B06-86ED-14A1885FEA0E}"/>
    <dgm:cxn modelId="{E1B50078-50E8-4F84-A3D1-4973965D3007}" type="presOf" srcId="{DD745050-BCB1-4E72-BDD8-A416FDB9DE76}" destId="{02B2DFF0-4459-40EB-9BF5-66E1BFECCB73}" srcOrd="0" destOrd="0" presId="urn:microsoft.com/office/officeart/2005/8/layout/hierarchy5"/>
    <dgm:cxn modelId="{8EC89F49-5AA1-489F-9C97-499D586E2F15}" srcId="{F93CC0FF-1672-4DA1-B892-60C11183D923}" destId="{AD14209C-155C-4B4B-B5B1-A5238CC6EB19}" srcOrd="0" destOrd="0" parTransId="{572BEF95-6EC0-4627-9BAC-905CEA153EA0}" sibTransId="{B5DBAC25-2472-44BC-9C85-08C15F28908A}"/>
    <dgm:cxn modelId="{E8CAA310-BB76-4D1A-8FFC-46448FEADC6D}" type="presOf" srcId="{4A229F60-324B-42A6-9C8D-D32C32E32CCA}" destId="{35D9ADB4-CB54-4D71-8550-88D8896FD514}" srcOrd="0" destOrd="0" presId="urn:microsoft.com/office/officeart/2005/8/layout/hierarchy5"/>
    <dgm:cxn modelId="{D64A3858-2004-4AC7-BBCD-B9B821E0CD94}" type="presOf" srcId="{0F328471-5C5B-46D9-8F07-726DD5147007}" destId="{FE66E2DE-97AB-4EB5-8B30-B7B42B861C97}" srcOrd="0" destOrd="0" presId="urn:microsoft.com/office/officeart/2005/8/layout/hierarchy5"/>
    <dgm:cxn modelId="{B58821FA-CBB9-49B6-A6CD-F20BC599A7B7}" srcId="{676211E6-D785-4F4D-BBE3-C93580A7BBE8}" destId="{0F328471-5C5B-46D9-8F07-726DD5147007}" srcOrd="1" destOrd="0" parTransId="{0EA203DF-D0EA-4980-9309-8094C76508FA}" sibTransId="{8235D457-DC02-4654-8BC8-4B3E79ECE950}"/>
    <dgm:cxn modelId="{6DF47534-804A-4BFB-B1F8-68FF92A0AB99}" type="presOf" srcId="{D12A2C2D-5099-4C06-8F83-8894AE0E42C9}" destId="{BCC2462C-C9B1-44BF-9B6F-CE9E462AB0E1}" srcOrd="0" destOrd="0" presId="urn:microsoft.com/office/officeart/2005/8/layout/hierarchy5"/>
    <dgm:cxn modelId="{27106DF2-C0A0-4A6D-BFE7-EDED30208942}" type="presOf" srcId="{0F328471-5C5B-46D9-8F07-726DD5147007}" destId="{913DD572-4020-427B-A189-9A297DFD01B7}" srcOrd="1" destOrd="0" presId="urn:microsoft.com/office/officeart/2005/8/layout/hierarchy5"/>
    <dgm:cxn modelId="{4848D1EE-D6E5-416F-9BF6-1A98FD37F065}" type="presOf" srcId="{14899191-6284-4095-8B67-71AEF551260B}" destId="{1EDE123F-9CFF-4375-B37A-66822FAF2FDD}" srcOrd="1" destOrd="0" presId="urn:microsoft.com/office/officeart/2005/8/layout/hierarchy5"/>
    <dgm:cxn modelId="{74DCAC4F-ED7D-4F5C-9DCC-9B5183E08610}" type="presOf" srcId="{676211E6-D785-4F4D-BBE3-C93580A7BBE8}" destId="{B0EEBDB4-F8ED-47F0-9962-2FB4DB62F18B}" srcOrd="0" destOrd="0" presId="urn:microsoft.com/office/officeart/2005/8/layout/hierarchy5"/>
    <dgm:cxn modelId="{F3CE9881-7EAD-4B43-96C3-293487049543}" type="presOf" srcId="{14899191-6284-4095-8B67-71AEF551260B}" destId="{D06F2924-747C-4F15-AD6E-63181CC593B7}" srcOrd="0" destOrd="0" presId="urn:microsoft.com/office/officeart/2005/8/layout/hierarchy5"/>
    <dgm:cxn modelId="{81E24C1E-6A52-4F80-8657-F66304BB0A49}" srcId="{AD14209C-155C-4B4B-B5B1-A5238CC6EB19}" destId="{4A229F60-324B-42A6-9C8D-D32C32E32CCA}" srcOrd="1" destOrd="0" parTransId="{5E0E7CC0-45BB-4787-987E-3534FB9E7AE4}" sibTransId="{1796CA9B-DC5E-4433-9FBB-33159EC4E0D2}"/>
    <dgm:cxn modelId="{C37A62F5-21E5-4830-806A-E97D96AC058C}" type="presParOf" srcId="{B0EEBDB4-F8ED-47F0-9962-2FB4DB62F18B}" destId="{97250D07-EBCA-4F7C-AF11-1A4A53AAEC9B}" srcOrd="0" destOrd="0" presId="urn:microsoft.com/office/officeart/2005/8/layout/hierarchy5"/>
    <dgm:cxn modelId="{C02A283C-DBA8-4E17-871C-3B2B44CEBD7D}" type="presParOf" srcId="{97250D07-EBCA-4F7C-AF11-1A4A53AAEC9B}" destId="{52779B65-871B-402D-9E28-E55B2F7D291D}" srcOrd="0" destOrd="0" presId="urn:microsoft.com/office/officeart/2005/8/layout/hierarchy5"/>
    <dgm:cxn modelId="{3D1F724F-58D2-4E30-BCEE-1A50D22B0A7F}" type="presParOf" srcId="{97250D07-EBCA-4F7C-AF11-1A4A53AAEC9B}" destId="{15A5E93E-ABDE-4183-9DE1-C1A1808D0076}" srcOrd="1" destOrd="0" presId="urn:microsoft.com/office/officeart/2005/8/layout/hierarchy5"/>
    <dgm:cxn modelId="{4799E24F-AADA-4BF6-8373-92CA0877C9C1}" type="presParOf" srcId="{15A5E93E-ABDE-4183-9DE1-C1A1808D0076}" destId="{40AD0C6F-DC2A-4FFA-BE92-D6848430298D}" srcOrd="0" destOrd="0" presId="urn:microsoft.com/office/officeart/2005/8/layout/hierarchy5"/>
    <dgm:cxn modelId="{7FD42E77-C5A9-4833-BD57-6B983B97A0A8}" type="presParOf" srcId="{40AD0C6F-DC2A-4FFA-BE92-D6848430298D}" destId="{00BD717E-FAE0-410E-B176-DBE6F6A96E4D}" srcOrd="0" destOrd="0" presId="urn:microsoft.com/office/officeart/2005/8/layout/hierarchy5"/>
    <dgm:cxn modelId="{A89C13FE-E881-4A95-965F-E9F8F87F43BA}" type="presParOf" srcId="{40AD0C6F-DC2A-4FFA-BE92-D6848430298D}" destId="{F4CEF74A-5BC9-4784-A1F4-29531BA24D65}" srcOrd="1" destOrd="0" presId="urn:microsoft.com/office/officeart/2005/8/layout/hierarchy5"/>
    <dgm:cxn modelId="{FED605AC-3DEE-48EB-BAFB-10ACCDDBE803}" type="presParOf" srcId="{F4CEF74A-5BC9-4784-A1F4-29531BA24D65}" destId="{4081B734-0502-4F59-B6AF-93848167F9C3}" srcOrd="0" destOrd="0" presId="urn:microsoft.com/office/officeart/2005/8/layout/hierarchy5"/>
    <dgm:cxn modelId="{38C5BF96-8D56-48F9-A275-6F549FD585E3}" type="presParOf" srcId="{4081B734-0502-4F59-B6AF-93848167F9C3}" destId="{93820E97-76BC-4E23-833F-EEB41C64F4FB}" srcOrd="0" destOrd="0" presId="urn:microsoft.com/office/officeart/2005/8/layout/hierarchy5"/>
    <dgm:cxn modelId="{C035E5A0-6DDD-4256-ADBC-F517BE6D5FD6}" type="presParOf" srcId="{F4CEF74A-5BC9-4784-A1F4-29531BA24D65}" destId="{8C43E3E1-8E9A-433F-8D59-AE65F820CA98}" srcOrd="1" destOrd="0" presId="urn:microsoft.com/office/officeart/2005/8/layout/hierarchy5"/>
    <dgm:cxn modelId="{79E85ECD-B6A9-4360-9C85-AB2A2EBA06A8}" type="presParOf" srcId="{8C43E3E1-8E9A-433F-8D59-AE65F820CA98}" destId="{74605EBD-C270-490E-9582-14066F20770B}" srcOrd="0" destOrd="0" presId="urn:microsoft.com/office/officeart/2005/8/layout/hierarchy5"/>
    <dgm:cxn modelId="{BBF96A90-5260-4580-8DE4-2FD4B10D2962}" type="presParOf" srcId="{8C43E3E1-8E9A-433F-8D59-AE65F820CA98}" destId="{957C5402-356F-4CB5-9A9E-8011D4923EB2}" srcOrd="1" destOrd="0" presId="urn:microsoft.com/office/officeart/2005/8/layout/hierarchy5"/>
    <dgm:cxn modelId="{E59D5F0D-0478-480D-A37D-D409C096F6A6}" type="presParOf" srcId="{957C5402-356F-4CB5-9A9E-8011D4923EB2}" destId="{03AAF5AF-5801-493D-BF5F-62C6D3D2B87E}" srcOrd="0" destOrd="0" presId="urn:microsoft.com/office/officeart/2005/8/layout/hierarchy5"/>
    <dgm:cxn modelId="{967CAD17-EAEC-4C4A-9EA5-12E282FA2A51}" type="presParOf" srcId="{03AAF5AF-5801-493D-BF5F-62C6D3D2B87E}" destId="{D4BAE59A-C21C-479C-8257-C318B4E77769}" srcOrd="0" destOrd="0" presId="urn:microsoft.com/office/officeart/2005/8/layout/hierarchy5"/>
    <dgm:cxn modelId="{D26FFA47-F4CE-4B60-834B-116194F28429}" type="presParOf" srcId="{957C5402-356F-4CB5-9A9E-8011D4923EB2}" destId="{D451C323-3A9C-4A42-8625-0F2BB44EA3CF}" srcOrd="1" destOrd="0" presId="urn:microsoft.com/office/officeart/2005/8/layout/hierarchy5"/>
    <dgm:cxn modelId="{5F31FDA2-375A-4FFF-944E-A512D9DD50AD}" type="presParOf" srcId="{D451C323-3A9C-4A42-8625-0F2BB44EA3CF}" destId="{ED3DA741-1AD3-4CE5-B082-0E8BA8E8D2AD}" srcOrd="0" destOrd="0" presId="urn:microsoft.com/office/officeart/2005/8/layout/hierarchy5"/>
    <dgm:cxn modelId="{B91EA9C8-AE13-41A2-9BEE-C03467639417}" type="presParOf" srcId="{D451C323-3A9C-4A42-8625-0F2BB44EA3CF}" destId="{AE188ADF-3254-40DC-8390-23DC9456A02A}" srcOrd="1" destOrd="0" presId="urn:microsoft.com/office/officeart/2005/8/layout/hierarchy5"/>
    <dgm:cxn modelId="{FE98BF09-A0F1-4281-A40B-DEDB58F90FE2}" type="presParOf" srcId="{957C5402-356F-4CB5-9A9E-8011D4923EB2}" destId="{F59DB170-C410-4898-9D24-EAA75CAA7D11}" srcOrd="2" destOrd="0" presId="urn:microsoft.com/office/officeart/2005/8/layout/hierarchy5"/>
    <dgm:cxn modelId="{7BC7EC6E-11C2-440B-A003-40F0FFB376B1}" type="presParOf" srcId="{F59DB170-C410-4898-9D24-EAA75CAA7D11}" destId="{B7A950B1-D9CE-4D23-8715-A18DE8FF2C5D}" srcOrd="0" destOrd="0" presId="urn:microsoft.com/office/officeart/2005/8/layout/hierarchy5"/>
    <dgm:cxn modelId="{8FD7CE82-5F56-43E2-BBF6-9E3CF3161137}" type="presParOf" srcId="{957C5402-356F-4CB5-9A9E-8011D4923EB2}" destId="{A5055BBB-513B-4574-80E1-A7B9DFF3D6A9}" srcOrd="3" destOrd="0" presId="urn:microsoft.com/office/officeart/2005/8/layout/hierarchy5"/>
    <dgm:cxn modelId="{6551AACC-9D54-4C89-86DB-A19ED4694CD8}" type="presParOf" srcId="{A5055BBB-513B-4574-80E1-A7B9DFF3D6A9}" destId="{35D9ADB4-CB54-4D71-8550-88D8896FD514}" srcOrd="0" destOrd="0" presId="urn:microsoft.com/office/officeart/2005/8/layout/hierarchy5"/>
    <dgm:cxn modelId="{9311DE07-E38D-4DBC-BCEA-3E9B07A9C635}" type="presParOf" srcId="{A5055BBB-513B-4574-80E1-A7B9DFF3D6A9}" destId="{2D1D212C-870C-4F5B-922A-AD07471C5BF5}" srcOrd="1" destOrd="0" presId="urn:microsoft.com/office/officeart/2005/8/layout/hierarchy5"/>
    <dgm:cxn modelId="{70C8B687-3689-4A20-AB75-C01C349200BA}" type="presParOf" srcId="{F4CEF74A-5BC9-4784-A1F4-29531BA24D65}" destId="{E6B84A69-0A00-4FE7-9597-A9B2E1F44742}" srcOrd="2" destOrd="0" presId="urn:microsoft.com/office/officeart/2005/8/layout/hierarchy5"/>
    <dgm:cxn modelId="{F7B31A47-E849-4204-9615-15017AA4315A}" type="presParOf" srcId="{E6B84A69-0A00-4FE7-9597-A9B2E1F44742}" destId="{D2424560-28C0-4E0F-A2DF-5B55F5BDFB35}" srcOrd="0" destOrd="0" presId="urn:microsoft.com/office/officeart/2005/8/layout/hierarchy5"/>
    <dgm:cxn modelId="{063029B7-4D55-4D2B-ACC5-2A19825CEDF8}" type="presParOf" srcId="{F4CEF74A-5BC9-4784-A1F4-29531BA24D65}" destId="{B6C7EE03-F621-4C9F-8860-054BB846EA2B}" srcOrd="3" destOrd="0" presId="urn:microsoft.com/office/officeart/2005/8/layout/hierarchy5"/>
    <dgm:cxn modelId="{9C17B8D2-4F4C-405C-8F25-2A5EB17C3732}" type="presParOf" srcId="{B6C7EE03-F621-4C9F-8860-054BB846EA2B}" destId="{2CA54E98-1492-43B1-8ED6-E3B71CAB3988}" srcOrd="0" destOrd="0" presId="urn:microsoft.com/office/officeart/2005/8/layout/hierarchy5"/>
    <dgm:cxn modelId="{C235A583-423F-4BAD-ADD7-D5E99C708AFD}" type="presParOf" srcId="{B6C7EE03-F621-4C9F-8860-054BB846EA2B}" destId="{7AB42B97-FD92-4B33-8A6E-B4224C787293}" srcOrd="1" destOrd="0" presId="urn:microsoft.com/office/officeart/2005/8/layout/hierarchy5"/>
    <dgm:cxn modelId="{58B3E554-A46B-4092-89AF-F4A2AE8DE5A8}" type="presParOf" srcId="{7AB42B97-FD92-4B33-8A6E-B4224C787293}" destId="{02B2DFF0-4459-40EB-9BF5-66E1BFECCB73}" srcOrd="0" destOrd="0" presId="urn:microsoft.com/office/officeart/2005/8/layout/hierarchy5"/>
    <dgm:cxn modelId="{E6A1DC3C-74D5-4505-8403-0FFDAB6310F8}" type="presParOf" srcId="{02B2DFF0-4459-40EB-9BF5-66E1BFECCB73}" destId="{B1B230D1-915D-4E37-8321-57762BD8F266}" srcOrd="0" destOrd="0" presId="urn:microsoft.com/office/officeart/2005/8/layout/hierarchy5"/>
    <dgm:cxn modelId="{DF757C94-B20C-4EC7-98F4-889048CA57B8}" type="presParOf" srcId="{7AB42B97-FD92-4B33-8A6E-B4224C787293}" destId="{CA522230-A10E-48AA-BC89-92EC7425E333}" srcOrd="1" destOrd="0" presId="urn:microsoft.com/office/officeart/2005/8/layout/hierarchy5"/>
    <dgm:cxn modelId="{52AFD1FE-3685-4596-B8F1-4C57FE4C5A5B}" type="presParOf" srcId="{CA522230-A10E-48AA-BC89-92EC7425E333}" destId="{11BF013B-38B0-45A8-9737-336D48F3409A}" srcOrd="0" destOrd="0" presId="urn:microsoft.com/office/officeart/2005/8/layout/hierarchy5"/>
    <dgm:cxn modelId="{2655692F-C2DB-4038-BEA9-8E221A409C35}" type="presParOf" srcId="{CA522230-A10E-48AA-BC89-92EC7425E333}" destId="{745BE12A-6CB6-4E43-A8A2-230A7269696D}" srcOrd="1" destOrd="0" presId="urn:microsoft.com/office/officeart/2005/8/layout/hierarchy5"/>
    <dgm:cxn modelId="{AA282F34-2A4F-4EB0-88C0-30536C7E34EF}" type="presParOf" srcId="{B0EEBDB4-F8ED-47F0-9962-2FB4DB62F18B}" destId="{B9FC5F92-FA51-4ED2-A60C-10A471184E0A}" srcOrd="1" destOrd="0" presId="urn:microsoft.com/office/officeart/2005/8/layout/hierarchy5"/>
    <dgm:cxn modelId="{9310A596-E67C-49A1-8929-EB47AD7BC3FB}" type="presParOf" srcId="{B9FC5F92-FA51-4ED2-A60C-10A471184E0A}" destId="{FA47287D-5A49-409C-8F26-FA55B9E0040F}" srcOrd="0" destOrd="0" presId="urn:microsoft.com/office/officeart/2005/8/layout/hierarchy5"/>
    <dgm:cxn modelId="{1AADFC88-6473-4DB0-96EA-4BB12BCE6477}" type="presParOf" srcId="{FA47287D-5A49-409C-8F26-FA55B9E0040F}" destId="{FE66E2DE-97AB-4EB5-8B30-B7B42B861C97}" srcOrd="0" destOrd="0" presId="urn:microsoft.com/office/officeart/2005/8/layout/hierarchy5"/>
    <dgm:cxn modelId="{4BD96010-2ADC-4991-A79B-53B5B1959453}" type="presParOf" srcId="{FA47287D-5A49-409C-8F26-FA55B9E0040F}" destId="{913DD572-4020-427B-A189-9A297DFD01B7}" srcOrd="1" destOrd="0" presId="urn:microsoft.com/office/officeart/2005/8/layout/hierarchy5"/>
    <dgm:cxn modelId="{E29C4AA8-3877-4F8F-BC76-308738CEAABE}" type="presParOf" srcId="{B9FC5F92-FA51-4ED2-A60C-10A471184E0A}" destId="{6DD2CD91-1267-4A3B-99C1-6041A22DE543}" srcOrd="1" destOrd="0" presId="urn:microsoft.com/office/officeart/2005/8/layout/hierarchy5"/>
    <dgm:cxn modelId="{014DD136-9960-4BF8-9EA8-FE2D2548A5A3}" type="presParOf" srcId="{6DD2CD91-1267-4A3B-99C1-6041A22DE543}" destId="{82FF76C3-2385-4775-8306-ACE8C277F749}" srcOrd="0" destOrd="0" presId="urn:microsoft.com/office/officeart/2005/8/layout/hierarchy5"/>
    <dgm:cxn modelId="{B23D310D-F5E0-40BF-A068-4A0D1E0E644F}" type="presParOf" srcId="{B9FC5F92-FA51-4ED2-A60C-10A471184E0A}" destId="{E7807BED-94E6-46D8-8CAF-98C983B00D02}" srcOrd="2" destOrd="0" presId="urn:microsoft.com/office/officeart/2005/8/layout/hierarchy5"/>
    <dgm:cxn modelId="{ADB6E1AC-CD31-408C-A404-CF17AA5D7E74}" type="presParOf" srcId="{E7807BED-94E6-46D8-8CAF-98C983B00D02}" destId="{BCC2462C-C9B1-44BF-9B6F-CE9E462AB0E1}" srcOrd="0" destOrd="0" presId="urn:microsoft.com/office/officeart/2005/8/layout/hierarchy5"/>
    <dgm:cxn modelId="{524314A6-481B-4D8C-B27C-786DE874F2E5}" type="presParOf" srcId="{E7807BED-94E6-46D8-8CAF-98C983B00D02}" destId="{29A88848-1876-4CA3-83CE-70484F49F632}" srcOrd="1" destOrd="0" presId="urn:microsoft.com/office/officeart/2005/8/layout/hierarchy5"/>
    <dgm:cxn modelId="{927F1DE1-0863-4539-9E4D-3D74E3B7A5F4}" type="presParOf" srcId="{B9FC5F92-FA51-4ED2-A60C-10A471184E0A}" destId="{1E100691-72BC-45AB-8B74-0BF6232ACA48}" srcOrd="3" destOrd="0" presId="urn:microsoft.com/office/officeart/2005/8/layout/hierarchy5"/>
    <dgm:cxn modelId="{6567B2E3-8891-4EB8-8E4B-9167BBA7C4EF}" type="presParOf" srcId="{1E100691-72BC-45AB-8B74-0BF6232ACA48}" destId="{F93369DB-714C-416B-B1C1-AD6424AEFB81}" srcOrd="0" destOrd="0" presId="urn:microsoft.com/office/officeart/2005/8/layout/hierarchy5"/>
    <dgm:cxn modelId="{28255053-5E8C-4968-9558-72CDC58FC563}" type="presParOf" srcId="{B9FC5F92-FA51-4ED2-A60C-10A471184E0A}" destId="{255DF0CC-4074-4DA4-8857-17B59508419B}" srcOrd="4" destOrd="0" presId="urn:microsoft.com/office/officeart/2005/8/layout/hierarchy5"/>
    <dgm:cxn modelId="{FD98ACD1-6A19-45DA-9D11-31F6F9E7E719}" type="presParOf" srcId="{255DF0CC-4074-4DA4-8857-17B59508419B}" destId="{D06F2924-747C-4F15-AD6E-63181CC593B7}" srcOrd="0" destOrd="0" presId="urn:microsoft.com/office/officeart/2005/8/layout/hierarchy5"/>
    <dgm:cxn modelId="{F764B4A8-7F39-482E-979B-A1FD75F1F9A7}" type="presParOf" srcId="{255DF0CC-4074-4DA4-8857-17B59508419B}" destId="{1EDE123F-9CFF-4375-B37A-66822FAF2FDD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F2924-747C-4F15-AD6E-63181CC593B7}">
      <dsp:nvSpPr>
        <dsp:cNvPr id="0" name=""/>
        <dsp:cNvSpPr/>
      </dsp:nvSpPr>
      <dsp:spPr>
        <a:xfrm>
          <a:off x="3785181" y="0"/>
          <a:ext cx="1105772" cy="23042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3. řadu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3785181" y="0"/>
        <a:ext cx="1105772" cy="691276"/>
      </dsp:txXfrm>
    </dsp:sp>
    <dsp:sp modelId="{BCC2462C-C9B1-44BF-9B6F-CE9E462AB0E1}">
      <dsp:nvSpPr>
        <dsp:cNvPr id="0" name=""/>
        <dsp:cNvSpPr/>
      </dsp:nvSpPr>
      <dsp:spPr>
        <a:xfrm>
          <a:off x="2495113" y="0"/>
          <a:ext cx="1105772" cy="23042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2. řádu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2495113" y="0"/>
        <a:ext cx="1105772" cy="691276"/>
      </dsp:txXfrm>
    </dsp:sp>
    <dsp:sp modelId="{FE66E2DE-97AB-4EB5-8B30-B7B42B861C97}">
      <dsp:nvSpPr>
        <dsp:cNvPr id="0" name=""/>
        <dsp:cNvSpPr/>
      </dsp:nvSpPr>
      <dsp:spPr>
        <a:xfrm>
          <a:off x="1205045" y="0"/>
          <a:ext cx="1105772" cy="23042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1. řádu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1205045" y="0"/>
        <a:ext cx="1105772" cy="691276"/>
      </dsp:txXfrm>
    </dsp:sp>
    <dsp:sp modelId="{00BD717E-FAE0-410E-B176-DBE6F6A96E4D}">
      <dsp:nvSpPr>
        <dsp:cNvPr id="0" name=""/>
        <dsp:cNvSpPr/>
      </dsp:nvSpPr>
      <dsp:spPr>
        <a:xfrm>
          <a:off x="1297192" y="1353774"/>
          <a:ext cx="921477" cy="460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cz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1310687" y="1367269"/>
        <a:ext cx="894487" cy="433748"/>
      </dsp:txXfrm>
    </dsp:sp>
    <dsp:sp modelId="{4081B734-0502-4F59-B6AF-93848167F9C3}">
      <dsp:nvSpPr>
        <dsp:cNvPr id="0" name=""/>
        <dsp:cNvSpPr/>
      </dsp:nvSpPr>
      <dsp:spPr>
        <a:xfrm rot="18770822">
          <a:off x="2131960" y="1367454"/>
          <a:ext cx="542010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542010" y="17995"/>
              </a:lnTo>
            </a:path>
          </a:pathLst>
        </a:custGeom>
        <a:noFill/>
        <a:ln w="285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2389415" y="1371899"/>
        <a:ext cx="27100" cy="27100"/>
      </dsp:txXfrm>
    </dsp:sp>
    <dsp:sp modelId="{74605EBD-C270-490E-9582-14066F20770B}">
      <dsp:nvSpPr>
        <dsp:cNvPr id="0" name=""/>
        <dsp:cNvSpPr/>
      </dsp:nvSpPr>
      <dsp:spPr>
        <a:xfrm>
          <a:off x="2587261" y="956387"/>
          <a:ext cx="921477" cy="460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wz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2600756" y="969882"/>
        <a:ext cx="894487" cy="433748"/>
      </dsp:txXfrm>
    </dsp:sp>
    <dsp:sp modelId="{03AAF5AF-5801-493D-BF5F-62C6D3D2B87E}">
      <dsp:nvSpPr>
        <dsp:cNvPr id="0" name=""/>
        <dsp:cNvSpPr/>
      </dsp:nvSpPr>
      <dsp:spPr>
        <a:xfrm rot="19457599">
          <a:off x="3466073" y="1036298"/>
          <a:ext cx="453921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453921" y="1799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3681686" y="1042946"/>
        <a:ext cx="22696" cy="22696"/>
      </dsp:txXfrm>
    </dsp:sp>
    <dsp:sp modelId="{ED3DA741-1AD3-4CE5-B082-0E8BA8E8D2AD}">
      <dsp:nvSpPr>
        <dsp:cNvPr id="0" name=""/>
        <dsp:cNvSpPr/>
      </dsp:nvSpPr>
      <dsp:spPr>
        <a:xfrm>
          <a:off x="3877329" y="691462"/>
          <a:ext cx="921477" cy="460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vt25</a:t>
          </a:r>
          <a:endParaRPr lang="cs-CZ" sz="1900" kern="1200" dirty="0"/>
        </a:p>
      </dsp:txBody>
      <dsp:txXfrm>
        <a:off x="3890824" y="704957"/>
        <a:ext cx="894487" cy="433748"/>
      </dsp:txXfrm>
    </dsp:sp>
    <dsp:sp modelId="{F59DB170-C410-4898-9D24-EAA75CAA7D11}">
      <dsp:nvSpPr>
        <dsp:cNvPr id="0" name=""/>
        <dsp:cNvSpPr/>
      </dsp:nvSpPr>
      <dsp:spPr>
        <a:xfrm rot="2142401">
          <a:off x="3466073" y="1301223"/>
          <a:ext cx="453921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453921" y="1799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3681686" y="1307870"/>
        <a:ext cx="22696" cy="22696"/>
      </dsp:txXfrm>
    </dsp:sp>
    <dsp:sp modelId="{35D9ADB4-CB54-4D71-8550-88D8896FD514}">
      <dsp:nvSpPr>
        <dsp:cNvPr id="0" name=""/>
        <dsp:cNvSpPr/>
      </dsp:nvSpPr>
      <dsp:spPr>
        <a:xfrm>
          <a:off x="3877329" y="1221311"/>
          <a:ext cx="921477" cy="460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vt11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3890824" y="1234806"/>
        <a:ext cx="894487" cy="433748"/>
      </dsp:txXfrm>
    </dsp:sp>
    <dsp:sp modelId="{E6B84A69-0A00-4FE7-9597-A9B2E1F44742}">
      <dsp:nvSpPr>
        <dsp:cNvPr id="0" name=""/>
        <dsp:cNvSpPr/>
      </dsp:nvSpPr>
      <dsp:spPr>
        <a:xfrm rot="2829178">
          <a:off x="2131960" y="1764841"/>
          <a:ext cx="542010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542010" y="17995"/>
              </a:lnTo>
            </a:path>
          </a:pathLst>
        </a:custGeom>
        <a:noFill/>
        <a:ln w="285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2389415" y="1769286"/>
        <a:ext cx="27100" cy="27100"/>
      </dsp:txXfrm>
    </dsp:sp>
    <dsp:sp modelId="{2CA54E98-1492-43B1-8ED6-E3B71CAB3988}">
      <dsp:nvSpPr>
        <dsp:cNvPr id="0" name=""/>
        <dsp:cNvSpPr/>
      </dsp:nvSpPr>
      <dsp:spPr>
        <a:xfrm>
          <a:off x="2587261" y="1751161"/>
          <a:ext cx="921477" cy="460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gymcv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2600756" y="1764656"/>
        <a:ext cx="894487" cy="433748"/>
      </dsp:txXfrm>
    </dsp:sp>
    <dsp:sp modelId="{02B2DFF0-4459-40EB-9BF5-66E1BFECCB73}">
      <dsp:nvSpPr>
        <dsp:cNvPr id="0" name=""/>
        <dsp:cNvSpPr/>
      </dsp:nvSpPr>
      <dsp:spPr>
        <a:xfrm>
          <a:off x="3508738" y="1963535"/>
          <a:ext cx="368590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368590" y="17995"/>
              </a:lnTo>
            </a:path>
          </a:pathLst>
        </a:custGeom>
        <a:noFill/>
        <a:ln w="285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3683819" y="1972315"/>
        <a:ext cx="18429" cy="18429"/>
      </dsp:txXfrm>
    </dsp:sp>
    <dsp:sp modelId="{11BF013B-38B0-45A8-9737-336D48F3409A}">
      <dsp:nvSpPr>
        <dsp:cNvPr id="0" name=""/>
        <dsp:cNvSpPr/>
      </dsp:nvSpPr>
      <dsp:spPr>
        <a:xfrm>
          <a:off x="3877329" y="1751161"/>
          <a:ext cx="921477" cy="4607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rPr>
            <a:t>www</a:t>
          </a:r>
          <a:endParaRPr lang="cs-CZ" sz="1900" kern="1200" dirty="0">
            <a:latin typeface="Arial Unicode MS" pitchFamily="34" charset="-128"/>
            <a:ea typeface="Arial Unicode MS" pitchFamily="34" charset="-128"/>
            <a:cs typeface="Arial Unicode MS" pitchFamily="34" charset="-128"/>
          </a:endParaRPr>
        </a:p>
      </dsp:txBody>
      <dsp:txXfrm>
        <a:off x="3890824" y="1764656"/>
        <a:ext cx="894487" cy="4337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507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4546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7376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1617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3174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sz="2000"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ternet_users_per_100_inhabitants_ITU.sv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36229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VY_32_INOVACE_08B_14_Internet1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Tento materiál slouží k vysvětlení pojmů týkajících se Internetu a je připraven pro předmět Informační a komunikační technologie v 1. ročníku čtyřletého gymnázia.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a 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procvičování nových pojmů s využitím kvízu, kde si žáci volí otázku pomocí el. pera a mohou stejným způsobem provézt kontrolu správné odpovědi.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je zadán studentům domácí úkol, na který odpovídají prostřednictvím </a:t>
            </a:r>
            <a:r>
              <a:rPr lang="cs-CZ" sz="1800" dirty="0" err="1">
                <a:latin typeface="Calibri" pitchFamily="34" charset="0"/>
              </a:rPr>
              <a:t>iTŘÍDY</a:t>
            </a:r>
            <a:r>
              <a:rPr lang="cs-CZ" sz="1800" dirty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INTERNET </a:t>
            </a:r>
            <a:br>
              <a:rPr lang="cs-CZ" dirty="0" smtClean="0">
                <a:solidFill>
                  <a:schemeClr val="tx2">
                    <a:satMod val="20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internet</a:t>
            </a:r>
            <a:r>
              <a:rPr lang="cs-CZ" dirty="0" smtClean="0"/>
              <a:t> - výraz pro rozlehlou počítačovou síť složenou ze dvou nebo více menších, vzájemně propojených a komunikujících sítí</a:t>
            </a:r>
          </a:p>
          <a:p>
            <a:pPr>
              <a:buClr>
                <a:schemeClr val="tx1"/>
              </a:buClr>
            </a:pP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ea typeface="+mn-ea"/>
                <a:cs typeface="+mn-cs"/>
              </a:rPr>
              <a:t>I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nternet</a:t>
            </a:r>
            <a:r>
              <a:rPr lang="cs-CZ" dirty="0" smtClean="0"/>
              <a:t> </a:t>
            </a:r>
            <a:r>
              <a:rPr lang="cs-CZ" dirty="0"/>
              <a:t>- celosvětová síť sítí - stále častěji se </a:t>
            </a:r>
            <a:r>
              <a:rPr lang="cs-CZ" dirty="0" smtClean="0"/>
              <a:t>používá </a:t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označení „internet</a:t>
            </a:r>
            <a:r>
              <a:rPr lang="cs-CZ" dirty="0" smtClean="0"/>
              <a:t>“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/>
              <a:t>intranet</a:t>
            </a:r>
            <a:r>
              <a:rPr lang="cs-CZ" dirty="0"/>
              <a:t> - privátní síť s technologií internetu (škola, malá firma…)</a:t>
            </a:r>
          </a:p>
          <a:p>
            <a:r>
              <a:rPr lang="cs-CZ" b="1" dirty="0"/>
              <a:t>extranet</a:t>
            </a:r>
            <a:r>
              <a:rPr lang="cs-CZ" dirty="0"/>
              <a:t> - intranet s vnějším přístupem prostřednictvím internetu</a:t>
            </a:r>
          </a:p>
          <a:p>
            <a:pPr>
              <a:buClr>
                <a:schemeClr val="tx1"/>
              </a:buClr>
            </a:pPr>
            <a:endParaRPr lang="cs-CZ" dirty="0"/>
          </a:p>
          <a:p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4860032" y="5989930"/>
            <a:ext cx="3456384" cy="720080"/>
          </a:xfrm>
          <a:prstGeom prst="down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satMod val="200000"/>
                  </a:schemeClr>
                </a:solidFill>
              </a:rPr>
              <a:t>INTERNET </a:t>
            </a:r>
            <a:br>
              <a:rPr lang="cs-CZ" dirty="0">
                <a:solidFill>
                  <a:schemeClr val="tx2">
                    <a:satMod val="200000"/>
                  </a:schemeClr>
                </a:solidFill>
              </a:rPr>
            </a:br>
            <a:r>
              <a:rPr lang="cs-CZ" dirty="0">
                <a:solidFill>
                  <a:schemeClr val="tx2">
                    <a:satMod val="200000"/>
                  </a:schemeClr>
                </a:solidFill>
              </a:rPr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7373"/>
            <a:ext cx="8229600" cy="4525963"/>
          </a:xfrm>
        </p:spPr>
        <p:txBody>
          <a:bodyPr/>
          <a:lstStyle/>
          <a:p>
            <a:r>
              <a:rPr lang="cs-CZ" b="1" dirty="0" smtClean="0"/>
              <a:t>doména</a:t>
            </a:r>
            <a:r>
              <a:rPr lang="cs-CZ" dirty="0" smtClean="0"/>
              <a:t> </a:t>
            </a:r>
            <a:r>
              <a:rPr lang="cs-CZ" dirty="0"/>
              <a:t>- je jednoznačný název počítače nebo počítačové sítě (náhrada IP adresy) připojené do </a:t>
            </a:r>
            <a:r>
              <a:rPr lang="cs-CZ" dirty="0" smtClean="0"/>
              <a:t>internetu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DNS</a:t>
            </a:r>
            <a:r>
              <a:rPr lang="cs-CZ" dirty="0" smtClean="0"/>
              <a:t> server – překládá doménová jména na IP adresy</a:t>
            </a:r>
          </a:p>
          <a:p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038621300"/>
              </p:ext>
            </p:extLst>
          </p:nvPr>
        </p:nvGraphicFramePr>
        <p:xfrm>
          <a:off x="1331640" y="3284984"/>
          <a:ext cx="6096000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Šipka dolů 8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8" action="ppaction://hlinksldjump"/>
              </a:rPr>
              <a:t>procvičován</a:t>
            </a:r>
            <a:r>
              <a:rPr lang="cs-CZ" dirty="0" smtClean="0">
                <a:hlinkClick r:id="rId8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10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satMod val="200000"/>
                  </a:schemeClr>
                </a:solidFill>
              </a:rPr>
              <a:t>INTERNET </a:t>
            </a:r>
            <a:br>
              <a:rPr lang="cs-CZ" dirty="0">
                <a:solidFill>
                  <a:schemeClr val="tx2">
                    <a:satMod val="200000"/>
                  </a:schemeClr>
                </a:solidFill>
              </a:rPr>
            </a:br>
            <a:r>
              <a:rPr lang="cs-CZ" dirty="0">
                <a:solidFill>
                  <a:schemeClr val="tx2">
                    <a:satMod val="200000"/>
                  </a:schemeClr>
                </a:solidFill>
              </a:rPr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b="1" dirty="0"/>
              <a:t>URL</a:t>
            </a:r>
            <a:r>
              <a:rPr lang="cs-CZ" dirty="0"/>
              <a:t> (</a:t>
            </a:r>
            <a:r>
              <a:rPr lang="cs-CZ" dirty="0" err="1">
                <a:latin typeface="Corbel" pitchFamily="34" charset="0"/>
              </a:rPr>
              <a:t>Uniform</a:t>
            </a:r>
            <a:r>
              <a:rPr lang="cs-CZ" dirty="0">
                <a:latin typeface="Corbel" pitchFamily="34" charset="0"/>
              </a:rPr>
              <a:t> </a:t>
            </a:r>
            <a:r>
              <a:rPr lang="cs-CZ" dirty="0" err="1">
                <a:latin typeface="Corbel" pitchFamily="34" charset="0"/>
              </a:rPr>
              <a:t>Resource</a:t>
            </a:r>
            <a:r>
              <a:rPr lang="cs-CZ" dirty="0">
                <a:latin typeface="Corbel" pitchFamily="34" charset="0"/>
              </a:rPr>
              <a:t> </a:t>
            </a:r>
            <a:r>
              <a:rPr lang="cs-CZ" dirty="0" err="1">
                <a:latin typeface="Corbel" pitchFamily="34" charset="0"/>
              </a:rPr>
              <a:t>Locator</a:t>
            </a:r>
            <a:r>
              <a:rPr lang="cs-CZ" dirty="0">
                <a:latin typeface="Corbel" pitchFamily="34" charset="0"/>
              </a:rPr>
              <a:t>) </a:t>
            </a:r>
            <a:r>
              <a:rPr lang="cs-CZ" dirty="0"/>
              <a:t>adresa určující umístění souboru v internetové síti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005416"/>
              </p:ext>
            </p:extLst>
          </p:nvPr>
        </p:nvGraphicFramePr>
        <p:xfrm>
          <a:off x="1835696" y="3084251"/>
          <a:ext cx="5976664" cy="2580028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2598550"/>
                <a:gridCol w="1385893"/>
                <a:gridCol w="1992221"/>
              </a:tblGrid>
              <a:tr h="4464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b="1" dirty="0"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b="1"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b="1"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0" marR="0" marT="0" marB="0" anchor="ctr"/>
                </a:tc>
              </a:tr>
              <a:tr h="213056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adresa serveru,</a:t>
                      </a:r>
                      <a:b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</a:b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kde se stránka nachází</a:t>
                      </a:r>
                      <a:endParaRPr lang="cs-CZ" sz="2000" b="1" dirty="0"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složka</a:t>
                      </a: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/>
                      </a:r>
                      <a:b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</a:b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(pokud </a:t>
                      </a:r>
                      <a:r>
                        <a:rPr lang="cs-CZ" sz="2000" dirty="0" smtClean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není </a:t>
                      </a: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uvedeny hledá soubor v hlavní složce)</a:t>
                      </a:r>
                      <a:endParaRPr lang="cs-CZ" sz="2000" b="1" dirty="0"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název souboru</a:t>
                      </a:r>
                      <a:b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</a:b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(pokud není uveden </a:t>
                      </a:r>
                      <a:r>
                        <a:rPr lang="cs-CZ" sz="2000" dirty="0" smtClean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hledá soubor  index)</a:t>
                      </a:r>
                      <a:endParaRPr lang="cs-CZ" sz="2000" b="1" dirty="0"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96952"/>
            <a:ext cx="6120680" cy="57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lů 6"/>
          <p:cNvSpPr/>
          <p:nvPr/>
        </p:nvSpPr>
        <p:spPr>
          <a:xfrm>
            <a:off x="7884368" y="4941169"/>
            <a:ext cx="1008112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4" action="ppaction://hlinksldjump"/>
              </a:rPr>
              <a:t>procvičován</a:t>
            </a:r>
            <a:r>
              <a:rPr lang="cs-CZ" dirty="0" smtClean="0">
                <a:hlinkClick r:id="rId4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64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INTERNET </a:t>
            </a:r>
            <a:br>
              <a:rPr lang="cs-CZ" dirty="0"/>
            </a:br>
            <a:r>
              <a:rPr lang="cs-CZ" dirty="0"/>
              <a:t>historie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60.léta</a:t>
            </a:r>
          </a:p>
          <a:p>
            <a:pPr lvl="1"/>
            <a:r>
              <a:rPr lang="cs-CZ" sz="2000" dirty="0" smtClean="0"/>
              <a:t>vznik </a:t>
            </a:r>
            <a:r>
              <a:rPr lang="cs-CZ" sz="2000" dirty="0"/>
              <a:t>internetu v USA</a:t>
            </a:r>
          </a:p>
          <a:p>
            <a:pPr lvl="1"/>
            <a:r>
              <a:rPr lang="cs-CZ" sz="2000" dirty="0" smtClean="0"/>
              <a:t>požadavek </a:t>
            </a:r>
            <a:r>
              <a:rPr lang="cs-CZ" sz="2000" dirty="0"/>
              <a:t>vlády na stabilní síť </a:t>
            </a:r>
            <a:r>
              <a:rPr lang="cs-CZ" sz="2000" dirty="0" smtClean="0"/>
              <a:t>pro vojenské účely</a:t>
            </a:r>
            <a:endParaRPr lang="cs-CZ" sz="2000" dirty="0"/>
          </a:p>
          <a:p>
            <a:pPr lvl="1"/>
            <a:r>
              <a:rPr lang="cs-CZ" sz="2000" dirty="0" smtClean="0"/>
              <a:t>firma </a:t>
            </a:r>
            <a:r>
              <a:rPr lang="cs-CZ" sz="2000" dirty="0"/>
              <a:t>RAND vymyslela síť bez centrálního </a:t>
            </a:r>
            <a:r>
              <a:rPr lang="cs-CZ" sz="2000" dirty="0" smtClean="0"/>
              <a:t>uzle</a:t>
            </a:r>
            <a:endParaRPr lang="cs-CZ" sz="2000" dirty="0"/>
          </a:p>
          <a:p>
            <a:pPr lvl="1"/>
            <a:r>
              <a:rPr lang="cs-CZ" sz="2000" dirty="0" smtClean="0"/>
              <a:t>firma </a:t>
            </a:r>
            <a:r>
              <a:rPr lang="cs-CZ" sz="2000" dirty="0"/>
              <a:t>ARPA provedla realizaci</a:t>
            </a:r>
          </a:p>
          <a:p>
            <a:pPr lvl="1"/>
            <a:r>
              <a:rPr lang="cs-CZ" sz="2000" dirty="0" smtClean="0"/>
              <a:t>první </a:t>
            </a:r>
            <a:r>
              <a:rPr lang="cs-CZ" sz="2000" dirty="0"/>
              <a:t>4 uzle - ARPANET</a:t>
            </a:r>
          </a:p>
          <a:p>
            <a:r>
              <a:rPr lang="cs-CZ" dirty="0" smtClean="0"/>
              <a:t>70.léta</a:t>
            </a:r>
          </a:p>
          <a:p>
            <a:pPr lvl="1"/>
            <a:r>
              <a:rPr lang="cs-CZ" sz="2000" dirty="0" smtClean="0"/>
              <a:t>popularita </a:t>
            </a:r>
            <a:r>
              <a:rPr lang="cs-CZ" sz="2000" dirty="0"/>
              <a:t>mezi studenty a vědci</a:t>
            </a:r>
          </a:p>
          <a:p>
            <a:pPr lvl="1"/>
            <a:r>
              <a:rPr lang="cs-CZ" sz="2000" dirty="0" smtClean="0"/>
              <a:t>přibývaly uzlové body</a:t>
            </a:r>
            <a:endParaRPr lang="cs-CZ" sz="2000" dirty="0"/>
          </a:p>
          <a:p>
            <a:pPr lvl="1"/>
            <a:r>
              <a:rPr lang="cs-CZ" sz="2000" dirty="0" smtClean="0"/>
              <a:t>přesah hranic </a:t>
            </a:r>
            <a:r>
              <a:rPr lang="cs-CZ" sz="2000" dirty="0"/>
              <a:t>Ameriky</a:t>
            </a:r>
          </a:p>
          <a:p>
            <a:pPr lvl="1"/>
            <a:r>
              <a:rPr lang="cs-CZ" sz="2000" dirty="0" smtClean="0"/>
              <a:t>přejmenování </a:t>
            </a:r>
            <a:r>
              <a:rPr lang="cs-CZ" sz="2000" dirty="0"/>
              <a:t>na Internet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33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72816"/>
          </a:xfrm>
        </p:spPr>
        <p:txBody>
          <a:bodyPr/>
          <a:lstStyle/>
          <a:p>
            <a:r>
              <a:rPr lang="cs-CZ" dirty="0" smtClean="0"/>
              <a:t>INTERNET </a:t>
            </a:r>
            <a:br>
              <a:rPr lang="cs-CZ" dirty="0" smtClean="0"/>
            </a:br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80.léta</a:t>
            </a:r>
          </a:p>
          <a:p>
            <a:pPr lvl="1"/>
            <a:r>
              <a:rPr lang="cs-CZ" sz="2400" dirty="0" smtClean="0"/>
              <a:t>rozvoj </a:t>
            </a:r>
            <a:r>
              <a:rPr lang="cs-CZ" sz="2400" dirty="0"/>
              <a:t>do Evropy</a:t>
            </a:r>
          </a:p>
          <a:p>
            <a:pPr lvl="1"/>
            <a:r>
              <a:rPr lang="cs-CZ" sz="2400" dirty="0" smtClean="0"/>
              <a:t>zavedení </a:t>
            </a:r>
            <a:r>
              <a:rPr lang="cs-CZ" sz="2400" dirty="0"/>
              <a:t>doménových jmen</a:t>
            </a:r>
          </a:p>
          <a:p>
            <a:r>
              <a:rPr lang="cs-CZ" dirty="0" smtClean="0"/>
              <a:t>90.léta</a:t>
            </a:r>
          </a:p>
          <a:p>
            <a:pPr lvl="1"/>
            <a:r>
              <a:rPr lang="cs-CZ" sz="2400" dirty="0" smtClean="0"/>
              <a:t>vznik </a:t>
            </a:r>
            <a:r>
              <a:rPr lang="cs-CZ" sz="2400" dirty="0"/>
              <a:t>WWW služby</a:t>
            </a:r>
          </a:p>
          <a:p>
            <a:pPr lvl="1"/>
            <a:r>
              <a:rPr lang="cs-CZ" sz="2400" dirty="0" smtClean="0"/>
              <a:t>zjednodušené </a:t>
            </a:r>
            <a:r>
              <a:rPr lang="cs-CZ" sz="2400" dirty="0"/>
              <a:t>ovládání</a:t>
            </a:r>
          </a:p>
          <a:p>
            <a:pPr lvl="1"/>
            <a:r>
              <a:rPr lang="cs-CZ" sz="2400" dirty="0" smtClean="0"/>
              <a:t>obrovský </a:t>
            </a:r>
            <a:r>
              <a:rPr lang="cs-CZ" sz="2400" dirty="0"/>
              <a:t>rozvoj </a:t>
            </a:r>
            <a:r>
              <a:rPr lang="cs-CZ" sz="2400" dirty="0" smtClean="0"/>
              <a:t>internetu do celého </a:t>
            </a:r>
            <a:r>
              <a:rPr lang="cs-CZ" sz="2400" dirty="0"/>
              <a:t>světa</a:t>
            </a:r>
          </a:p>
          <a:p>
            <a:pPr lvl="1"/>
            <a:r>
              <a:rPr lang="cs-CZ" sz="2400" dirty="0" smtClean="0"/>
              <a:t>počet </a:t>
            </a:r>
            <a:r>
              <a:rPr lang="cs-CZ" sz="2400" dirty="0"/>
              <a:t>uživatelů se každý rok neustále zvyšoval</a:t>
            </a:r>
          </a:p>
          <a:p>
            <a:r>
              <a:rPr lang="cs-CZ" dirty="0" smtClean="0"/>
              <a:t>r</a:t>
            </a:r>
            <a:r>
              <a:rPr lang="cs-CZ" dirty="0"/>
              <a:t>. </a:t>
            </a:r>
            <a:r>
              <a:rPr lang="cs-CZ" dirty="0" smtClean="0"/>
              <a:t>2000</a:t>
            </a:r>
            <a:endParaRPr lang="cs-CZ" sz="2600" dirty="0"/>
          </a:p>
          <a:p>
            <a:pPr lvl="1"/>
            <a:r>
              <a:rPr lang="cs-CZ" sz="2600" dirty="0" smtClean="0"/>
              <a:t>přibývá služeb</a:t>
            </a:r>
            <a:endParaRPr lang="cs-CZ" sz="2600" dirty="0"/>
          </a:p>
          <a:p>
            <a:pPr lvl="1"/>
            <a:r>
              <a:rPr lang="cs-CZ" sz="2600" dirty="0" smtClean="0"/>
              <a:t>reklama</a:t>
            </a:r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52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cs-CZ" dirty="0"/>
              <a:t>INTERNET </a:t>
            </a:r>
            <a:br>
              <a:rPr lang="cs-CZ" dirty="0"/>
            </a:br>
            <a:r>
              <a:rPr lang="cs-CZ" dirty="0"/>
              <a:t>historie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1844824"/>
            <a:ext cx="7638609" cy="38263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5661248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Počet </a:t>
            </a:r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uživatelů Internetu na 100 obyvatel v letech 1997 až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2011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2420887"/>
            <a:ext cx="1368152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rozvinuté státy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79712" y="2854362"/>
            <a:ext cx="1368152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Rozvojové státy</a:t>
            </a:r>
            <a:endParaRPr lang="cs-CZ" sz="1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64304" y="2629404"/>
            <a:ext cx="1368152" cy="276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světový </a:t>
            </a:r>
            <a:r>
              <a:rPr lang="cs-CZ" sz="1200" dirty="0"/>
              <a:t>průměr</a:t>
            </a:r>
            <a:endParaRPr lang="cs-CZ" sz="1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9640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6"/>
          </a:xfrm>
        </p:spPr>
        <p:txBody>
          <a:bodyPr/>
          <a:lstStyle/>
          <a:p>
            <a:r>
              <a:rPr lang="cs-CZ" sz="5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Procvičení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219235"/>
              </p:ext>
            </p:extLst>
          </p:nvPr>
        </p:nvGraphicFramePr>
        <p:xfrm>
          <a:off x="755576" y="1628800"/>
          <a:ext cx="7848872" cy="489654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7178"/>
                <a:gridCol w="3295847"/>
                <a:gridCol w="3295847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intranet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Co se skrývá pod zkratkou URL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Vysvětlete pojem doména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extranet</a:t>
                      </a: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123728" y="256490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87613" y="4581128"/>
            <a:ext cx="3096344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72472" y="256490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23728" y="4581128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099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Jaký rozdíl je mezi IPv4 a IPv6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OGDEN</a:t>
            </a:r>
            <a:r>
              <a:rPr lang="cs-CZ" sz="1400" dirty="0"/>
              <a:t>, </a:t>
            </a:r>
            <a:r>
              <a:rPr lang="cs-CZ" sz="1400" dirty="0" err="1"/>
              <a:t>Jeff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12.6.2013].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cs.wikipedia.org/wiki/Soubor:Internet_users_per_100_inhabitants_ITU.svg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Archiv autora</a:t>
            </a: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566</TotalTime>
  <Words>362</Words>
  <Application>Microsoft Office PowerPoint</Application>
  <PresentationFormat>Předvádění na obrazovce (4:3)</PresentationFormat>
  <Paragraphs>104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</vt:lpstr>
      <vt:lpstr>Prezentace aplikace PowerPoint</vt:lpstr>
      <vt:lpstr>ANOTACE</vt:lpstr>
      <vt:lpstr>INTERNET  základní pojmy</vt:lpstr>
      <vt:lpstr>INTERNET  základní pojmy</vt:lpstr>
      <vt:lpstr>INTERNET  základní pojmy</vt:lpstr>
      <vt:lpstr>INTERNET  historie</vt:lpstr>
      <vt:lpstr>INTERNET  historie</vt:lpstr>
      <vt:lpstr>INTERNET  historie</vt:lpstr>
      <vt:lpstr>Procvičení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28</cp:revision>
  <dcterms:created xsi:type="dcterms:W3CDTF">2013-06-11T08:29:17Z</dcterms:created>
  <dcterms:modified xsi:type="dcterms:W3CDTF">2013-06-27T06:36:31Z</dcterms:modified>
</cp:coreProperties>
</file>