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425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593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43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0783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725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56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790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050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293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74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540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65015-9366-44CE-B0A2-569ADC9E2486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F81B5-6248-4D5E-8AC3-6EFEA6A3D8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9760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4846459"/>
              </p:ext>
            </p:extLst>
          </p:nvPr>
        </p:nvGraphicFramePr>
        <p:xfrm>
          <a:off x="2627784" y="260648"/>
          <a:ext cx="4260285" cy="6355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04836" progId="Word.Document.12">
                  <p:embed/>
                </p:oleObj>
              </mc:Choice>
              <mc:Fallback>
                <p:oleObj name="Dokument" r:id="rId3" imgW="5901230" imgH="880483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27784" y="260648"/>
                        <a:ext cx="4260285" cy="63556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946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2" y="2564904"/>
            <a:ext cx="6096000" cy="48768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2400" cy="1470025"/>
          </a:xfrm>
        </p:spPr>
        <p:txBody>
          <a:bodyPr/>
          <a:lstStyle/>
          <a:p>
            <a:r>
              <a:rPr lang="cs-CZ" dirty="0" smtClean="0"/>
              <a:t>Měření odporů II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628800"/>
            <a:ext cx="6400800" cy="1752600"/>
          </a:xfrm>
        </p:spPr>
        <p:txBody>
          <a:bodyPr/>
          <a:lstStyle/>
          <a:p>
            <a:r>
              <a:rPr lang="cs-CZ" dirty="0" smtClean="0"/>
              <a:t>Odporové můstky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263691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Podmínky pro vyvážení můstku: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731432" y="3096139"/>
                <a:ext cx="3456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1432" y="3096139"/>
                <a:ext cx="3456384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716016" y="3861048"/>
                <a:ext cx="410445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𝑋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latin typeface="Cambria Math"/>
                      </a:rPr>
                      <m:t>𝑎</m:t>
                    </m:r>
                    <m:r>
                      <a:rPr lang="cs-CZ" sz="2400" b="0" i="1" smtClean="0"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latin typeface="Cambria Math"/>
                      </a:rPr>
                      <m:t>𝑧</m:t>
                    </m:r>
                    <m:r>
                      <a:rPr lang="cs-CZ" sz="2400" b="0" i="1" smtClean="0">
                        <a:latin typeface="Cambria Math"/>
                      </a:rPr>
                      <m:t>á</m:t>
                    </m:r>
                    <m:r>
                      <a:rPr lang="cs-CZ" sz="2400" b="0" i="1" smtClean="0">
                        <a:latin typeface="Cambria Math"/>
                      </a:rPr>
                      <m:t>𝑟𝑜𝑣𝑒</m:t>
                    </m:r>
                    <m:r>
                      <a:rPr lang="cs-CZ" sz="2400" b="0" i="1" smtClean="0">
                        <a:latin typeface="Cambria Math"/>
                      </a:rPr>
                      <m:t>ň 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sz="2400" dirty="0" smtClean="0"/>
                  <a:t> nebo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   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 </m:t>
                      </m:r>
                      <m:r>
                        <a:rPr lang="cs-CZ" sz="2400" b="0" i="1" smtClean="0">
                          <a:latin typeface="Cambria Math"/>
                        </a:rPr>
                        <m:t>𝑎</m:t>
                      </m:r>
                      <m:r>
                        <a:rPr lang="cs-CZ" sz="2400" b="0" i="1" smtClean="0">
                          <a:latin typeface="Cambria Math"/>
                        </a:rPr>
                        <m:t> </m:t>
                      </m:r>
                      <m:r>
                        <a:rPr lang="cs-CZ" sz="2400" b="0" i="1" smtClean="0">
                          <a:latin typeface="Cambria Math"/>
                        </a:rPr>
                        <m:t>𝑧</m:t>
                      </m:r>
                      <m:r>
                        <a:rPr lang="cs-CZ" sz="2400" b="0" i="1" smtClean="0">
                          <a:latin typeface="Cambria Math"/>
                        </a:rPr>
                        <m:t>á</m:t>
                      </m:r>
                      <m:r>
                        <a:rPr lang="cs-CZ" sz="2400" b="0" i="1" smtClean="0">
                          <a:latin typeface="Cambria Math"/>
                        </a:rPr>
                        <m:t>𝑟𝑜𝑣𝑒</m:t>
                      </m:r>
                      <m:r>
                        <a:rPr lang="cs-CZ" sz="2400" b="0" i="1" smtClean="0">
                          <a:latin typeface="Cambria Math"/>
                        </a:rPr>
                        <m:t>ň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3861048"/>
                <a:ext cx="4104456" cy="120032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930010" y="5445223"/>
                <a:ext cx="3240360" cy="7552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cs-CZ" sz="2800" b="0" i="1" smtClean="0">
                                <a:latin typeface="Cambria Math"/>
                              </a:rPr>
                              <m:t>𝑋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cs-CZ" sz="28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cs-CZ" sz="2800" b="0" i="1" smtClean="0">
                                <a:latin typeface="Cambria Math"/>
                              </a:rPr>
                              <m:t>4</m:t>
                            </m:r>
                          </m:sub>
                        </m:sSub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0010" y="5445223"/>
                <a:ext cx="3240360" cy="755271"/>
              </a:xfrm>
              <a:prstGeom prst="rect">
                <a:avLst/>
              </a:prstGeom>
              <a:blipFill rotWithShape="1">
                <a:blip r:embed="rId5"/>
                <a:stretch>
                  <a:fillRect b="-40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324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420520"/>
            <a:ext cx="5568280" cy="445462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 odporů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Wheatstoneův</a:t>
            </a:r>
            <a:r>
              <a:rPr lang="cs-CZ" dirty="0" smtClean="0"/>
              <a:t>  můstek</a:t>
            </a:r>
          </a:p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747792" y="3889678"/>
                <a:ext cx="2267993" cy="10948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7792" y="3889678"/>
                <a:ext cx="2267993" cy="109485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5785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852936"/>
            <a:ext cx="5784304" cy="4627443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 odporů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Drátový můstek – zvláštní případ 					      </a:t>
            </a:r>
            <a:r>
              <a:rPr lang="cs-CZ" dirty="0" err="1" smtClean="0"/>
              <a:t>Wheatstoneova</a:t>
            </a:r>
            <a:r>
              <a:rPr lang="cs-CZ" dirty="0" smtClean="0"/>
              <a:t> můstku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220072" y="3789040"/>
                <a:ext cx="2232248" cy="935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</a:rPr>
                        <m:t>  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3789040"/>
                <a:ext cx="2232248" cy="93576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390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64" y="2276871"/>
            <a:ext cx="5478270" cy="438261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 odporů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Thomsonův můstek – pro měření malých a 				    velmi malých odporů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436096" y="2924944"/>
                <a:ext cx="3096344" cy="10948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/>
                            </a:rPr>
                            <m:t>𝑁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2924944"/>
                <a:ext cx="3096344" cy="109485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5731798" y="4145014"/>
            <a:ext cx="3232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Musí však být splněna tzv. vedlejší podmínka rovnováhy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731798" y="5229200"/>
                <a:ext cx="3088674" cy="1279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32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320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3200" b="0" i="1" smtClean="0">
                                      <a:latin typeface="Cambria Math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cs-CZ" sz="3200" b="0" i="1" smtClean="0">
                                      <a:latin typeface="Cambria Math"/>
                                    </a:rPr>
                                    <m:t>3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3200" b="0" i="1" smtClean="0">
                                  <a:latin typeface="Cambria Math"/>
                                </a:rPr>
                                <m:t>´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32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sz="320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sz="3200" b="0" i="1" smtClean="0">
                                      <a:latin typeface="Cambria Math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cs-CZ" sz="3200" b="0" i="1" smtClean="0">
                                      <a:latin typeface="Cambria Math"/>
                                    </a:rPr>
                                    <m:t>4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sz="3200" b="0" i="1" smtClean="0">
                                  <a:latin typeface="Cambria Math"/>
                                </a:rPr>
                                <m:t>´</m:t>
                              </m:r>
                            </m:sup>
                          </m:sSup>
                        </m:den>
                      </m:f>
                      <m:r>
                        <a:rPr lang="cs-CZ" sz="32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0" i="1" smtClean="0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sz="3200" b="0" i="1" smtClean="0">
                                  <a:latin typeface="Cambria Math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1798" y="5229200"/>
                <a:ext cx="3088674" cy="12796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52976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202</Words>
  <Application>Microsoft Office PowerPoint</Application>
  <PresentationFormat>Předvádění na obrazovce (4:3)</PresentationFormat>
  <Paragraphs>18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systému Office</vt:lpstr>
      <vt:lpstr>Microsoft Word Document</vt:lpstr>
      <vt:lpstr>Prezentace aplikace PowerPoint</vt:lpstr>
      <vt:lpstr>Měření odporů II</vt:lpstr>
      <vt:lpstr>Měření odporů II</vt:lpstr>
      <vt:lpstr>Měření odporů II</vt:lpstr>
      <vt:lpstr>Měření odporů II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odporů II</dc:title>
  <dc:creator>Vlastik Jirouš</dc:creator>
  <cp:lastModifiedBy>Vlastik Jirouš</cp:lastModifiedBy>
  <cp:revision>5</cp:revision>
  <dcterms:created xsi:type="dcterms:W3CDTF">2013-06-19T12:11:21Z</dcterms:created>
  <dcterms:modified xsi:type="dcterms:W3CDTF">2013-06-27T06:37:35Z</dcterms:modified>
</cp:coreProperties>
</file>