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9" r:id="rId3"/>
    <p:sldId id="260" r:id="rId4"/>
    <p:sldId id="258" r:id="rId5"/>
    <p:sldId id="261" r:id="rId6"/>
    <p:sldId id="262" r:id="rId7"/>
    <p:sldId id="263" r:id="rId8"/>
    <p:sldId id="267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7781EE3-B348-4BEF-BEBB-C59E3866B70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7652FE3-FEA6-4178-AA25-3C6EE78F901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8190331"/>
              </p:ext>
            </p:extLst>
          </p:nvPr>
        </p:nvGraphicFramePr>
        <p:xfrm>
          <a:off x="1331640" y="2636912"/>
          <a:ext cx="6540388" cy="33746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VY_32_INOVACE_06_PŘÍRODOVĚDA- Houby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Houby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Žáci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se seznamují s novou látkou formou názorné prezentace, která je pro ně zajímavá a přitažlivá.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17299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2</a:t>
            </a:r>
            <a:r>
              <a:rPr lang="cs-CZ" sz="4800" b="1" dirty="0" smtClean="0"/>
              <a:t>. Houby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7129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neobsahují chlorofyl - </a:t>
            </a:r>
            <a:r>
              <a:rPr lang="cs-CZ" sz="3200" dirty="0" smtClean="0"/>
              <a:t>zelené barvivo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2492896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vyživují </a:t>
            </a:r>
            <a:r>
              <a:rPr lang="cs-CZ" sz="3200" dirty="0" smtClean="0"/>
              <a:t>se z různých zbytků rostlin v půdě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3517" y="3501008"/>
            <a:ext cx="54246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-nepohybují se z místa na místo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437112"/>
            <a:ext cx="76690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je známo asi 1 500 000 druhů hub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5373216"/>
            <a:ext cx="6919074" cy="6432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mezi houby patří i plísně nebo kvasinky</a:t>
            </a:r>
            <a:endParaRPr lang="cs-CZ" sz="3200" dirty="0"/>
          </a:p>
        </p:txBody>
      </p:sp>
      <p:pic>
        <p:nvPicPr>
          <p:cNvPr id="10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7428736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73024" y="1496968"/>
            <a:ext cx="92170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Houby dělíme </a:t>
            </a:r>
            <a:r>
              <a:rPr lang="cs-CZ" sz="6000" b="1" dirty="0" smtClean="0"/>
              <a:t>: </a:t>
            </a:r>
            <a:endParaRPr lang="cs-CZ" sz="3200" b="1" dirty="0" smtClean="0"/>
          </a:p>
          <a:p>
            <a:pPr algn="ctr"/>
            <a:r>
              <a:rPr lang="cs-CZ" sz="6000" b="1" dirty="0" smtClean="0"/>
              <a:t> jedlé</a:t>
            </a:r>
          </a:p>
          <a:p>
            <a:pPr algn="ctr"/>
            <a:r>
              <a:rPr lang="cs-CZ" sz="3200" b="1" dirty="0" smtClean="0"/>
              <a:t>         </a:t>
            </a:r>
            <a:r>
              <a:rPr lang="cs-CZ" sz="6000" b="1" dirty="0" smtClean="0"/>
              <a:t>nejedlé</a:t>
            </a:r>
          </a:p>
          <a:p>
            <a:pPr algn="ctr"/>
            <a:r>
              <a:rPr lang="cs-CZ" sz="3200" b="1" dirty="0"/>
              <a:t> </a:t>
            </a:r>
            <a:r>
              <a:rPr lang="cs-CZ" sz="3200" b="1" dirty="0" smtClean="0"/>
              <a:t>              </a:t>
            </a:r>
            <a:r>
              <a:rPr lang="cs-CZ" sz="6000" b="1" dirty="0" smtClean="0"/>
              <a:t>jedovaté</a:t>
            </a:r>
            <a:endParaRPr lang="cs-CZ" sz="6000" b="1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0773437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764704"/>
            <a:ext cx="90364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Jedlé houby – tepelně upravujeme, sušíme, </a:t>
            </a:r>
            <a:r>
              <a:rPr lang="cs-CZ" sz="3200" dirty="0" smtClean="0"/>
              <a:t>zmrazujeme, </a:t>
            </a:r>
            <a:r>
              <a:rPr lang="cs-CZ" sz="3200" dirty="0" smtClean="0"/>
              <a:t>zavařujeme.</a:t>
            </a:r>
            <a:endParaRPr lang="cs-CZ" sz="32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1922"/>
            <a:ext cx="6696744" cy="4544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093296"/>
            <a:ext cx="252028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Hřib smrkový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049484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48680"/>
            <a:ext cx="76043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Nejedlé houby nejsou vhodné ke konzumaci.</a:t>
            </a:r>
            <a:endParaRPr lang="cs-CZ" sz="32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96752"/>
            <a:ext cx="5328591" cy="5108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28051" y="5805264"/>
            <a:ext cx="2347805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Hřib žlučník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6375737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1195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Pozor na jedovaté houby !!!</a:t>
            </a:r>
            <a:endParaRPr lang="cs-CZ" sz="5400" b="1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76509"/>
            <a:ext cx="3103041" cy="2709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861048"/>
            <a:ext cx="2206035" cy="2311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371" y="4538220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722" y="1616026"/>
            <a:ext cx="257175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7" y="3933056"/>
            <a:ext cx="321229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Muchomůrka zelená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68805" y="4149080"/>
            <a:ext cx="1779659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Hřib satan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3437" y="6309320"/>
            <a:ext cx="325238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Muchomůrka červená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5919663"/>
            <a:ext cx="37444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Muchomůrka tygrovaná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851457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08720"/>
            <a:ext cx="8784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Mezi houby patří i plísně a kvasinky.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916832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Potraviny napadené plísněmi </a:t>
            </a:r>
            <a:r>
              <a:rPr lang="cs-CZ" sz="4800" b="1" dirty="0" smtClean="0"/>
              <a:t>nikdy nejíme!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933056"/>
            <a:ext cx="87849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Lidé vyšlechtili i užitečné druhy plísní, které se využívají ve farmaceutickém průmyslu – penicilin, nebo které se dají konzumovat – plísňové sýry.</a:t>
            </a:r>
            <a:endParaRPr lang="cs-CZ" sz="2800" dirty="0"/>
          </a:p>
        </p:txBody>
      </p:sp>
      <p:pic>
        <p:nvPicPr>
          <p:cNvPr id="7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6704897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88511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Hřib smrkový.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6.6.2005,18:48- </a:t>
            </a:r>
            <a:r>
              <a:rPr lang="cs-CZ" dirty="0"/>
              <a:t>[cit. 2012-02-23]. Dostupné z: http://cs.wikipedia.org/wiki/Soubor:Boletus_edulis_EtgHollande_041031_091.jpg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3225750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HANKWANG. Muchomůrka Zelená.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20.5.2005,11:30- </a:t>
            </a:r>
            <a:r>
              <a:rPr lang="cs-CZ" dirty="0"/>
              <a:t>[cit. 2012-02-23]. Dostupné z: http://cs.wikipedia.org/wiki/Soubor:Amanita_phalloides.jpg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2073622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DEZIDOR.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16.8.2007,00:36- </a:t>
            </a:r>
            <a:r>
              <a:rPr lang="cs-CZ" dirty="0"/>
              <a:t>[cit. 2012-02-23]. Dostupné z: http://cs.wikipedia.org/wiki/Soubor:Tylopilus_felleus.jpeg 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4543960"/>
            <a:ext cx="82089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ONDERWIJSGEK. Muchomůrka Červená.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3.12.2006,18:39-[cit</a:t>
            </a:r>
            <a:r>
              <a:rPr lang="cs-CZ" dirty="0"/>
              <a:t>. 2012-02-23]. Dostupné z: http://cs.wikipedia.org/wiki/Soubor:Amanita_muscaria_3_vliegenzwammen_op_rij.jpg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404664"/>
            <a:ext cx="1725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 – citace:</a:t>
            </a:r>
            <a:endParaRPr lang="cs-CZ" dirty="0"/>
          </a:p>
        </p:txBody>
      </p:sp>
      <p:pic>
        <p:nvPicPr>
          <p:cNvPr id="9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18872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8" name="Obdélník 7"/>
          <p:cNvSpPr/>
          <p:nvPr/>
        </p:nvSpPr>
        <p:spPr>
          <a:xfrm>
            <a:off x="373832" y="2204864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ARCHENZO. Hřib Satan.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/>
              <a:t>, </a:t>
            </a:r>
            <a:r>
              <a:rPr lang="cs-CZ" smtClean="0"/>
              <a:t>27.10.2006,15:09- </a:t>
            </a:r>
            <a:r>
              <a:rPr lang="cs-CZ" dirty="0"/>
              <a:t>[cit. 2012-02-23]. Dostupné z: http://cs.wikipedia.org/wiki/Soubor:Boletus_satanas.JPG 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95536" y="764704"/>
            <a:ext cx="83529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Muchomůrka Tygrovaná.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smtClean="0"/>
              <a:t>Foundation,7.8.2011,09:24-[cit</a:t>
            </a:r>
            <a:r>
              <a:rPr lang="cs-CZ" dirty="0"/>
              <a:t>. 2012-02-23]. Dostupné z: http://cs.wikipedia.org/wiki/Soubor:Amanita_muscaria_3_vliegenzwammen_op_rij.jpg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90339" y="3429000"/>
            <a:ext cx="857414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– Brian </a:t>
            </a:r>
            <a:r>
              <a:rPr lang="cs-CZ" dirty="0" err="1" smtClean="0"/>
              <a:t>Wiliams</a:t>
            </a:r>
            <a:r>
              <a:rPr lang="cs-CZ" dirty="0" smtClean="0"/>
              <a:t> : </a:t>
            </a:r>
            <a:r>
              <a:rPr lang="cs-CZ" dirty="0" err="1" smtClean="0"/>
              <a:t>Encyklopedia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 and </a:t>
            </a:r>
            <a:r>
              <a:rPr lang="cs-CZ" dirty="0" err="1" smtClean="0"/>
              <a:t>answers,v</a:t>
            </a:r>
            <a:r>
              <a:rPr lang="cs-CZ" dirty="0" smtClean="0"/>
              <a:t> češtině vydalo nakladatelství Václav Svojtka jako Školní encyklopedie – Otázky a </a:t>
            </a:r>
            <a:r>
              <a:rPr lang="cs-CZ" dirty="0" err="1" smtClean="0"/>
              <a:t>odpovědi,v</a:t>
            </a:r>
            <a:r>
              <a:rPr lang="cs-CZ" dirty="0" smtClean="0"/>
              <a:t> Praze, první vydání v roce 1998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9997" y="4839543"/>
            <a:ext cx="3357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 : </a:t>
            </a:r>
            <a:r>
              <a:rPr lang="cs-CZ" dirty="0" err="1" smtClean="0"/>
              <a:t>Mgr.Naděžda</a:t>
            </a:r>
            <a:r>
              <a:rPr lang="cs-CZ" dirty="0" smtClean="0"/>
              <a:t> </a:t>
            </a:r>
            <a:r>
              <a:rPr lang="cs-CZ" dirty="0" err="1" smtClean="0"/>
              <a:t>Štýbrová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02512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220</TotalTime>
  <Words>418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Martin Králík</cp:lastModifiedBy>
  <cp:revision>21</cp:revision>
  <dcterms:created xsi:type="dcterms:W3CDTF">2012-02-21T16:19:18Z</dcterms:created>
  <dcterms:modified xsi:type="dcterms:W3CDTF">2012-03-16T20:10:32Z</dcterms:modified>
</cp:coreProperties>
</file>