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449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789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55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867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03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199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59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789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78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51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058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F25DC-ED57-4FD2-948F-8285F540170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755C0-9C82-4509-99B6-9C9B2E202C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16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t3.gstatic.com/images?q=tbn:ANd9GcTgWL_qREKl0QOqU58qPyXVLmhrAecffwXkdqFFlEgVNFVE_z1v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prez3\Desktop\loga_patic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5472607" cy="112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28863" y="2420888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</a:t>
            </a:r>
            <a:r>
              <a:rPr lang="cs-CZ" sz="2800" dirty="0" smtClean="0"/>
              <a:t>Jana Němcová</a:t>
            </a:r>
          </a:p>
          <a:p>
            <a:r>
              <a:rPr lang="cs-CZ" sz="2800" dirty="0" smtClean="0"/>
              <a:t>Název</a:t>
            </a:r>
            <a:r>
              <a:rPr lang="cs-CZ" sz="2800" dirty="0" smtClean="0"/>
              <a:t>: </a:t>
            </a:r>
            <a:r>
              <a:rPr lang="cs-CZ" sz="2800" dirty="0" smtClean="0"/>
              <a:t>VY_52_INOVACE_08 II Listnaté </a:t>
            </a:r>
            <a:r>
              <a:rPr lang="cs-CZ" sz="2800" smtClean="0"/>
              <a:t>- listy</a:t>
            </a:r>
            <a:endParaRPr lang="cs-CZ" sz="2800" dirty="0" smtClean="0"/>
          </a:p>
          <a:p>
            <a:r>
              <a:rPr lang="cs-CZ" sz="2800" dirty="0" smtClean="0"/>
              <a:t>Téma</a:t>
            </a:r>
            <a:r>
              <a:rPr lang="cs-CZ" sz="2800" dirty="0" smtClean="0"/>
              <a:t>: </a:t>
            </a:r>
            <a:r>
              <a:rPr lang="cs-CZ" sz="2800" dirty="0" smtClean="0"/>
              <a:t>Člověk a jeho svět – Prvouka</a:t>
            </a:r>
          </a:p>
          <a:p>
            <a:r>
              <a:rPr lang="cs-CZ" sz="2800" dirty="0" smtClean="0"/>
              <a:t>Číslo </a:t>
            </a:r>
            <a:r>
              <a:rPr lang="cs-CZ" sz="2800" dirty="0" smtClean="0"/>
              <a:t>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55426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7500"/>
          </a:bodyPr>
          <a:lstStyle/>
          <a:p>
            <a:r>
              <a:rPr lang="cs-CZ" dirty="0" smtClean="0"/>
              <a:t>LISTY</a:t>
            </a:r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75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LISTNATÉ STROMY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36912"/>
            <a:ext cx="324036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3108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VYBER K LISTU SPRÁVNÝ STROM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BUK </a:t>
            </a:r>
          </a:p>
          <a:p>
            <a:r>
              <a:rPr lang="cs-CZ" sz="3200" dirty="0" smtClean="0"/>
              <a:t>LÍPA </a:t>
            </a:r>
          </a:p>
          <a:p>
            <a:r>
              <a:rPr lang="cs-CZ" sz="3200" dirty="0" smtClean="0"/>
              <a:t>DUB </a:t>
            </a:r>
          </a:p>
          <a:p>
            <a:r>
              <a:rPr lang="cs-CZ" sz="3200" dirty="0" smtClean="0"/>
              <a:t>JAVOR</a:t>
            </a:r>
          </a:p>
          <a:p>
            <a:r>
              <a:rPr lang="cs-CZ" sz="3200" dirty="0" smtClean="0"/>
              <a:t>SMRK </a:t>
            </a:r>
          </a:p>
          <a:p>
            <a:r>
              <a:rPr lang="cs-CZ" sz="3200" dirty="0" smtClean="0"/>
              <a:t>KAŠTAN</a:t>
            </a:r>
          </a:p>
          <a:p>
            <a:r>
              <a:rPr lang="cs-CZ" sz="3200" dirty="0" smtClean="0"/>
              <a:t>JEDLE</a:t>
            </a:r>
          </a:p>
          <a:p>
            <a:r>
              <a:rPr lang="cs-CZ" sz="3200" dirty="0" smtClean="0"/>
              <a:t>BOROVICE </a:t>
            </a:r>
          </a:p>
          <a:p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22669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40401"/>
            <a:ext cx="257175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096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VYBER K LISTU SPRÁVNÝ STROM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BUK 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LÍPA </a:t>
            </a:r>
          </a:p>
          <a:p>
            <a:r>
              <a:rPr lang="cs-CZ" sz="3200" dirty="0" smtClean="0"/>
              <a:t>DUB 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JAVOR</a:t>
            </a:r>
          </a:p>
          <a:p>
            <a:r>
              <a:rPr lang="cs-CZ" sz="3200" dirty="0" smtClean="0"/>
              <a:t>SMRK </a:t>
            </a:r>
          </a:p>
          <a:p>
            <a:r>
              <a:rPr lang="cs-CZ" sz="3200" dirty="0" smtClean="0"/>
              <a:t>KAŠTAN</a:t>
            </a:r>
          </a:p>
          <a:p>
            <a:r>
              <a:rPr lang="cs-CZ" sz="3200" dirty="0" smtClean="0"/>
              <a:t>JEDLE</a:t>
            </a:r>
          </a:p>
          <a:p>
            <a:r>
              <a:rPr lang="cs-CZ" sz="3200" dirty="0" smtClean="0"/>
              <a:t>BOROVICE </a:t>
            </a:r>
          </a:p>
          <a:p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22669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40401"/>
            <a:ext cx="257175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580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 smtClean="0">
                <a:hlinkClick r:id="rId2"/>
              </a:rPr>
              <a:t>http://t3.gstatic.com/images?q=tbn:ANd9GcTgWL_qREKl0QOqU58qPyXVLmhrAecffwXkdqFFlEgVNFVE_z1v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ttp://images.google.com/imgres?imgurl=http://image.shutterstock.com/display_pic_with_logo/164272/164272,1246655162,1/stock-photo-small-leaved-linden-tilia-cordata-linden-flowers-are-a-traditional-herbal-remedy-linden-flower-33081487.jpg&amp;imgrefurl=http://www.shutterstock.com/pic-33081487/stock-photo-small-leaved-linden-tilia-cordata-linden-flowers-are-a-traditional-herbal-remedy-linden-flower.html&amp;usg=__HEXA302uRzdgpvH41BUT9s09o70=&amp;h=399&amp;w=450&amp;sz=55&amp;hl=cs&amp;start=33&amp;sig2=jQ56fIxvT3ObiiAJ23xKGQ&amp;zoom=1&amp;tbnid=5IJioQz1xmNNtM:&amp;tbnh=127&amp;tbnw=152&amp;ei=ykD-TZTgK9HLtAb8wMHzDQ&amp;prev=/search%3Fq%3Dl%25C3%25ADpa%26hl%3Dcs%26sa%3DG%26biw%3D940%26bih%3D600%26tbs%3Diur:fmc%26tbm%3Disch&amp;itbs=1&amp;iact=rc&amp;dur=263&amp;page=3&amp;ndsp=15&amp;ved=1t:429,r:9,s:33&amp;tx=90&amp;ty=75&amp;biw=940&amp;bih=600</a:t>
            </a:r>
          </a:p>
          <a:p>
            <a:r>
              <a:rPr lang="cs-CZ" dirty="0" smtClean="0"/>
              <a:t>http://images.google.com/imgres?imgurl=http://www.frustfrei-lernen.de/images/biologie/ahorn-2-gross.jpg&amp;imgrefurl=http://www.frustfrei-lernen.de/biologie/der-ahorn.html&amp;usg=__5UkyrFEnf3YrP0YX_cRMiKIXHLk=&amp;h=606&amp;w=874&amp;sz=89&amp;hl=cs&amp;start=8&amp;sig2=iCqurc6NP-buiJFkXZmhHw&amp;zoom=1&amp;tbnid=RY18DEoS7_KdYM:&amp;tbnh=101&amp;tbnw=146&amp;ei=mkH-TYv4F4fBswaJosTyDQ&amp;prev=/images%3Fq%3DJAVOR%26hl%3Dcs%26sa%3DG%26biw%3D940%26bih%3D600%26tbs%3Diur:fmc%26tbm%3Disch&amp;itbs=1&amp;biw=940&amp;bih=600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00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72096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70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VYBER K LISTU SPRÁVNÝ STROM</vt:lpstr>
      <vt:lpstr>VYBER K LISTU SPRÁVNÝ STROM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Heli</cp:lastModifiedBy>
  <cp:revision>5</cp:revision>
  <dcterms:created xsi:type="dcterms:W3CDTF">2011-06-19T18:19:27Z</dcterms:created>
  <dcterms:modified xsi:type="dcterms:W3CDTF">2011-09-12T16:28:53Z</dcterms:modified>
</cp:coreProperties>
</file>