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4916D56-1104-4ED5-A8DD-E3FA4C09624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EEFE4F-1764-46A4-A321-DCEE26399E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8546032"/>
              </p:ext>
            </p:extLst>
          </p:nvPr>
        </p:nvGraphicFramePr>
        <p:xfrm>
          <a:off x="2483768" y="609675"/>
          <a:ext cx="3960440" cy="59639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609675"/>
                        <a:ext cx="3960440" cy="59639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275982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Direct</a:t>
            </a:r>
            <a:r>
              <a:rPr lang="cs-CZ" dirty="0" smtClean="0"/>
              <a:t> marketing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Direct</a:t>
            </a:r>
            <a:r>
              <a:rPr lang="cs-CZ" dirty="0" smtClean="0"/>
              <a:t> 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přímá komunikace</a:t>
            </a:r>
          </a:p>
          <a:p>
            <a:r>
              <a:rPr lang="cs-CZ" dirty="0" smtClean="0"/>
              <a:t>zaměřená na vybrané konečné zákazníky</a:t>
            </a:r>
          </a:p>
          <a:p>
            <a:r>
              <a:rPr lang="cs-CZ" dirty="0" smtClean="0"/>
              <a:t>cílem je vyvolat okamžitou reakci  ve formě nákupu</a:t>
            </a:r>
          </a:p>
          <a:p>
            <a:r>
              <a:rPr lang="cs-CZ" dirty="0" smtClean="0"/>
              <a:t>probíhá poštou, elektronickou poštou, telefonicky, veřejnými sdělovacími prostředky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Prodej poštou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historicky nejstarší forma </a:t>
            </a:r>
            <a:r>
              <a:rPr lang="cs-CZ" dirty="0" err="1" smtClean="0"/>
              <a:t>direct</a:t>
            </a:r>
            <a:r>
              <a:rPr lang="cs-CZ" dirty="0" smtClean="0"/>
              <a:t> marketingu</a:t>
            </a:r>
          </a:p>
          <a:p>
            <a:r>
              <a:rPr lang="cs-CZ" dirty="0" smtClean="0"/>
              <a:t>písemná nabídka zahrnuje všechny informace, které mají přesvědčit zákazníka o výjimečnosti nabídky</a:t>
            </a:r>
          </a:p>
          <a:p>
            <a:r>
              <a:rPr lang="cs-CZ" dirty="0" smtClean="0"/>
              <a:t>na stejném principu fungují nabídky zasílané e-mailem, v současné době používanější forma</a:t>
            </a:r>
          </a:p>
          <a:p>
            <a:r>
              <a:rPr lang="cs-CZ" dirty="0" smtClean="0"/>
              <a:t>př. knihy, oblečení..</a:t>
            </a:r>
            <a:endParaRPr lang="cs-CZ" dirty="0"/>
          </a:p>
        </p:txBody>
      </p:sp>
      <p:pic>
        <p:nvPicPr>
          <p:cNvPr id="4" name="Obrázek 3" descr="MH9004415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Telemarketing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r>
              <a:rPr lang="cs-CZ" dirty="0" smtClean="0"/>
              <a:t>zvýhodněná nabídka prezentovaná prostřednictvím telefonní sítě</a:t>
            </a:r>
          </a:p>
          <a:p>
            <a:r>
              <a:rPr lang="cs-CZ" dirty="0" smtClean="0"/>
              <a:t>možnost oboustranné komunikace, možnost překonat námitky zákazníků a zodpovědět dotazy</a:t>
            </a:r>
          </a:p>
          <a:p>
            <a:r>
              <a:rPr lang="cs-CZ" dirty="0" smtClean="0"/>
              <a:t>problémem  je narušování soukromí zákazníků díky prudkému rozvoji této formy </a:t>
            </a:r>
            <a:r>
              <a:rPr lang="cs-CZ" dirty="0" err="1" smtClean="0"/>
              <a:t>direct</a:t>
            </a:r>
            <a:r>
              <a:rPr lang="cs-CZ" dirty="0" smtClean="0"/>
              <a:t> </a:t>
            </a:r>
            <a:r>
              <a:rPr lang="cs-CZ" dirty="0" err="1" smtClean="0"/>
              <a:t>maketingu</a:t>
            </a:r>
            <a:endParaRPr lang="cs-CZ" dirty="0" smtClean="0"/>
          </a:p>
          <a:p>
            <a:r>
              <a:rPr lang="cs-CZ" dirty="0" smtClean="0"/>
              <a:t>př. bankovní služby, telekomunikace</a:t>
            </a:r>
          </a:p>
          <a:p>
            <a:endParaRPr lang="cs-CZ" dirty="0"/>
          </a:p>
        </p:txBody>
      </p:sp>
      <p:pic>
        <p:nvPicPr>
          <p:cNvPr id="7" name="Obrázek 6" descr="MH9002898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 </a:t>
            </a:r>
            <a:r>
              <a:rPr lang="cs-CZ" dirty="0" err="1" smtClean="0"/>
              <a:t>shop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5770984" cy="4839816"/>
          </a:xfrm>
        </p:spPr>
        <p:txBody>
          <a:bodyPr/>
          <a:lstStyle/>
          <a:p>
            <a:r>
              <a:rPr lang="cs-CZ" dirty="0" smtClean="0"/>
              <a:t>nabídka v televizním vysílání - určena širokému okruhu zákazníků, segment zákazníků je dán vysílacím časem</a:t>
            </a:r>
          </a:p>
          <a:p>
            <a:r>
              <a:rPr lang="cs-CZ" dirty="0" smtClean="0"/>
              <a:t>aby zákazník získal výhodu , musí reagovat v určitém limitu</a:t>
            </a:r>
          </a:p>
          <a:p>
            <a:r>
              <a:rPr lang="cs-CZ" dirty="0" smtClean="0"/>
              <a:t>výhodou je praktické předvedení výrobku</a:t>
            </a:r>
          </a:p>
          <a:p>
            <a:r>
              <a:rPr lang="cs-CZ" dirty="0" smtClean="0"/>
              <a:t>př. kuchyňské spotřebiče, hudební CD</a:t>
            </a:r>
            <a:endParaRPr lang="cs-CZ" dirty="0"/>
          </a:p>
        </p:txBody>
      </p:sp>
      <p:pic>
        <p:nvPicPr>
          <p:cNvPr id="4" name="Obrázek 3" descr="MH9000215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2996952"/>
            <a:ext cx="3095625" cy="306896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Předváděcí 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6131024" cy="48398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nabídka zboží  je prezentována v bytě některého z potenciálních zákazníků, případně je spojena s nějakou kulturní akcí</a:t>
            </a:r>
          </a:p>
          <a:p>
            <a:r>
              <a:rPr lang="cs-CZ" dirty="0" smtClean="0"/>
              <a:t>zákazníkům jsou nabízeny různé výhody a dárky, jsou manipulativně přesvědčováni ke koupi, k podpisu smlouvy</a:t>
            </a:r>
          </a:p>
          <a:p>
            <a:r>
              <a:rPr lang="cs-CZ" dirty="0" smtClean="0"/>
              <a:t>časový tlak, zákazník podepisuje smlouvy, kterým nerozumí, nemá čas si je řádně přečíst</a:t>
            </a:r>
          </a:p>
          <a:p>
            <a:r>
              <a:rPr lang="cs-CZ" dirty="0" smtClean="0"/>
              <a:t>agresivní chování prodejců</a:t>
            </a:r>
            <a:endParaRPr lang="cs-CZ" dirty="0"/>
          </a:p>
        </p:txBody>
      </p:sp>
      <p:pic>
        <p:nvPicPr>
          <p:cNvPr id="4" name="Obrázek 3" descr="MH9003597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9664" y="2348881"/>
            <a:ext cx="3024336" cy="302433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</TotalTime>
  <Words>201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Microsoft Word Document</vt:lpstr>
      <vt:lpstr>Prezentace aplikace PowerPoint</vt:lpstr>
      <vt:lpstr>Direct marketing</vt:lpstr>
      <vt:lpstr>Direct marketing</vt:lpstr>
      <vt:lpstr>Prodej poštou</vt:lpstr>
      <vt:lpstr>Telemarketing</vt:lpstr>
      <vt:lpstr>TV shop</vt:lpstr>
      <vt:lpstr>Předváděcí akce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Direct marketing</dc:title>
  <dc:creator>n</dc:creator>
  <cp:lastModifiedBy>Iva Buriánková</cp:lastModifiedBy>
  <cp:revision>11</cp:revision>
  <dcterms:created xsi:type="dcterms:W3CDTF">2012-03-03T14:31:24Z</dcterms:created>
  <dcterms:modified xsi:type="dcterms:W3CDTF">2013-06-27T06:35:22Z</dcterms:modified>
</cp:coreProperties>
</file>