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5B8A2B8-26DC-46D0-9A74-79466FDA00D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25919CA-1FF4-4779-9DE5-455011003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4103265"/>
              </p:ext>
            </p:extLst>
          </p:nvPr>
        </p:nvGraphicFramePr>
        <p:xfrm>
          <a:off x="2555776" y="392803"/>
          <a:ext cx="4032448" cy="60723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3610" imgH="8892679" progId="Word.Document.12">
                  <p:embed/>
                </p:oleObj>
              </mc:Choice>
              <mc:Fallback>
                <p:oleObj name="Dokument" r:id="rId3" imgW="590361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392803"/>
                        <a:ext cx="4032448" cy="60723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0552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Dotazník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být v písemné nebo elektronické podobě</a:t>
            </a:r>
          </a:p>
          <a:p>
            <a:r>
              <a:rPr lang="cs-CZ" dirty="0" smtClean="0"/>
              <a:t>Může být předán osobně</a:t>
            </a:r>
          </a:p>
          <a:p>
            <a:r>
              <a:rPr lang="cs-CZ" dirty="0" smtClean="0"/>
              <a:t>Může být součástí balení výrobku, v obchodě, příloha novin, časopisů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809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Výhody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Levný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Jednoduchý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Pohodlný pro respondenta</a:t>
            </a:r>
          </a:p>
          <a:p>
            <a:pPr>
              <a:buNone/>
            </a:pPr>
            <a:r>
              <a:rPr lang="cs-CZ" dirty="0" smtClean="0"/>
              <a:t>Nevýhody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Nízká návratnost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Nevěrohodnost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sestavování dotazníku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Vhodná grafická úprava</a:t>
            </a:r>
          </a:p>
          <a:p>
            <a:r>
              <a:rPr lang="cs-CZ" dirty="0" smtClean="0"/>
              <a:t>Motivace respondenta </a:t>
            </a:r>
          </a:p>
          <a:p>
            <a:r>
              <a:rPr lang="cs-CZ" dirty="0" smtClean="0"/>
              <a:t>Přiměřená délka / </a:t>
            </a:r>
            <a:r>
              <a:rPr lang="cs-CZ" dirty="0" err="1" smtClean="0"/>
              <a:t>max</a:t>
            </a:r>
            <a:r>
              <a:rPr lang="cs-CZ" dirty="0" smtClean="0"/>
              <a:t> 20 otázek /</a:t>
            </a:r>
          </a:p>
          <a:p>
            <a:r>
              <a:rPr lang="cs-CZ" dirty="0" smtClean="0"/>
              <a:t>Stručné jednoznačné a srozumitelné otázky formulované podle úrovně respondenta</a:t>
            </a:r>
          </a:p>
          <a:p>
            <a:r>
              <a:rPr lang="cs-CZ" dirty="0" smtClean="0"/>
              <a:t>Otázky by neměly být předpojaté</a:t>
            </a:r>
          </a:p>
          <a:p>
            <a:r>
              <a:rPr lang="cs-CZ" dirty="0" smtClean="0"/>
              <a:t>Otázky by měly odpovídat cíli výzkumu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dotazníku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</a:p>
          <a:p>
            <a:r>
              <a:rPr lang="cs-CZ" dirty="0" smtClean="0"/>
              <a:t>Věcné otázky</a:t>
            </a:r>
          </a:p>
          <a:p>
            <a:r>
              <a:rPr lang="cs-CZ" dirty="0" smtClean="0"/>
              <a:t>Osobní otázky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 dotazníku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Oslovení</a:t>
            </a:r>
          </a:p>
          <a:p>
            <a:r>
              <a:rPr lang="cs-CZ" dirty="0" smtClean="0"/>
              <a:t>Představení firmy a výzkumu</a:t>
            </a:r>
          </a:p>
          <a:p>
            <a:r>
              <a:rPr lang="cs-CZ" dirty="0" smtClean="0"/>
              <a:t>Motivace – dárek, slosování, zdůraznění důležitosti</a:t>
            </a:r>
          </a:p>
          <a:p>
            <a:r>
              <a:rPr lang="cs-CZ" dirty="0" smtClean="0"/>
              <a:t>Pokyny pro vyplnění dotazníku</a:t>
            </a:r>
          </a:p>
          <a:p>
            <a:r>
              <a:rPr lang="cs-CZ" dirty="0" smtClean="0"/>
              <a:t>Poděkování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Věcné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začátek se zařazují nejzajímavější otázky –cílem je zaujmout respondenta</a:t>
            </a:r>
          </a:p>
          <a:p>
            <a:r>
              <a:rPr lang="cs-CZ" dirty="0" smtClean="0"/>
              <a:t>Vprostřed jsou nejdůležitější otázky – respondent se nejvíc soustředí</a:t>
            </a:r>
          </a:p>
          <a:p>
            <a:r>
              <a:rPr lang="cs-CZ" dirty="0" smtClean="0"/>
              <a:t>Poslední otázky méně důležité, důležitá logická návaznost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Týkají se osobnosti respondenta např. věku, vzdělání…</a:t>
            </a:r>
          </a:p>
          <a:p>
            <a:r>
              <a:rPr lang="cs-CZ" dirty="0" smtClean="0"/>
              <a:t>Jsou důležité pro vyhodnocení dotazníku</a:t>
            </a:r>
          </a:p>
          <a:p>
            <a:r>
              <a:rPr lang="cs-CZ" dirty="0" smtClean="0"/>
              <a:t>Z psychologických důvodů se zařazují na závěr dotazníku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47</TotalTime>
  <Words>153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Talent</vt:lpstr>
      <vt:lpstr>Microsoft Word Document</vt:lpstr>
      <vt:lpstr>Prezentace aplikace PowerPoint</vt:lpstr>
      <vt:lpstr>Dotazník</vt:lpstr>
      <vt:lpstr>Prezentace aplikace PowerPoint</vt:lpstr>
      <vt:lpstr>Prezentace aplikace PowerPoint</vt:lpstr>
      <vt:lpstr>Pravidla pro sestavování dotazníku</vt:lpstr>
      <vt:lpstr>Struktura dotazníku</vt:lpstr>
      <vt:lpstr>Úvod dotazníku</vt:lpstr>
      <vt:lpstr>Věcné otázky</vt:lpstr>
      <vt:lpstr>Osobní otázky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Dotazník</dc:title>
  <dc:creator>buri</dc:creator>
  <cp:lastModifiedBy>Iva Buriánková</cp:lastModifiedBy>
  <cp:revision>8</cp:revision>
  <dcterms:created xsi:type="dcterms:W3CDTF">2012-12-11T12:32:14Z</dcterms:created>
  <dcterms:modified xsi:type="dcterms:W3CDTF">2013-06-27T06:34:23Z</dcterms:modified>
</cp:coreProperties>
</file>