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8" r:id="rId2"/>
    <p:sldId id="257" r:id="rId3"/>
    <p:sldId id="269" r:id="rId4"/>
    <p:sldId id="270" r:id="rId5"/>
    <p:sldId id="267" r:id="rId6"/>
    <p:sldId id="271" r:id="rId7"/>
    <p:sldId id="273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7794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4513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sz="2000"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 sz="20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 sz="2000"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 sz="2000"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g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tel_Celeron_D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dd_od_srodka.jpg" TargetMode="External"/><Relationship Id="rId5" Type="http://schemas.openxmlformats.org/officeDocument/2006/relationships/hyperlink" Target="http://cs.wikipedia.org/wiki/Soubor:RAM_n.jpg" TargetMode="External"/><Relationship Id="rId4" Type="http://schemas.openxmlformats.org/officeDocument/2006/relationships/hyperlink" Target="http://cs.wikipedia.org/wiki/Soubor:Abit-kt7-larg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013019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VY_32_INOVACE_08B_04_Součástky_uvnitř_skříně_PC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9. 5. 2013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a procvičení pojmů týkajících se vnitřku skříně PC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</a:t>
            </a:r>
            <a:r>
              <a:rPr lang="cs-CZ" sz="1800" dirty="0" smtClean="0">
                <a:latin typeface="Calibri" pitchFamily="34" charset="0"/>
              </a:rPr>
              <a:t>učitele s ukázkami jednotlivých součástek. 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</a:t>
            </a:r>
            <a:r>
              <a:rPr lang="cs-CZ" sz="1800" dirty="0" smtClean="0">
                <a:latin typeface="Calibri" pitchFamily="34" charset="0"/>
              </a:rPr>
              <a:t>procvičování nových pojmů s využitím internetu pro vyhledávání obrázků a přiřazování názvu k obrázku pomocí el. pera. </a:t>
            </a:r>
          </a:p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V </a:t>
            </a:r>
            <a:r>
              <a:rPr lang="cs-CZ" sz="1800" dirty="0">
                <a:latin typeface="Calibri" pitchFamily="34" charset="0"/>
              </a:rPr>
              <a:t>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Skříň PC (case)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 uchycení součástek počítače</a:t>
            </a:r>
          </a:p>
          <a:p>
            <a:r>
              <a:rPr lang="cs-CZ" dirty="0" smtClean="0"/>
              <a:t>Rozdělení</a:t>
            </a:r>
          </a:p>
          <a:p>
            <a:pPr lvl="1"/>
            <a:r>
              <a:rPr lang="cs-CZ" dirty="0" smtClean="0"/>
              <a:t>Naležato</a:t>
            </a:r>
          </a:p>
          <a:p>
            <a:pPr lvl="2"/>
            <a:r>
              <a:rPr lang="cs-CZ" dirty="0" smtClean="0"/>
              <a:t>Desktop</a:t>
            </a:r>
          </a:p>
          <a:p>
            <a:pPr lvl="2"/>
            <a:r>
              <a:rPr lang="cs-CZ" dirty="0" err="1" smtClean="0"/>
              <a:t>Slim</a:t>
            </a:r>
            <a:endParaRPr lang="cs-CZ" dirty="0" smtClean="0"/>
          </a:p>
          <a:p>
            <a:pPr lvl="1"/>
            <a:r>
              <a:rPr lang="cs-CZ" dirty="0" smtClean="0"/>
              <a:t>Nastojato</a:t>
            </a:r>
          </a:p>
          <a:p>
            <a:pPr lvl="2"/>
            <a:r>
              <a:rPr lang="cs-CZ" dirty="0" smtClean="0"/>
              <a:t>Tower</a:t>
            </a:r>
          </a:p>
          <a:p>
            <a:pPr lvl="3"/>
            <a:r>
              <a:rPr lang="cs-CZ" dirty="0" smtClean="0"/>
              <a:t>Mini</a:t>
            </a:r>
          </a:p>
          <a:p>
            <a:pPr lvl="3"/>
            <a:r>
              <a:rPr lang="cs-CZ" dirty="0" err="1" smtClean="0"/>
              <a:t>Midi</a:t>
            </a:r>
            <a:endParaRPr lang="cs-CZ" dirty="0" smtClean="0"/>
          </a:p>
          <a:p>
            <a:pPr lvl="3"/>
            <a:r>
              <a:rPr lang="cs-CZ" dirty="0" smtClean="0"/>
              <a:t>Big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65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Vyhledejte obrázek 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err="1" smtClean="0"/>
              <a:t>miditoweru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desktopu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err="1" smtClean="0"/>
              <a:t>Slim</a:t>
            </a:r>
            <a:r>
              <a:rPr lang="cs-CZ" dirty="0" smtClean="0"/>
              <a:t> desktopu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Který z těchto typů je v této místnosti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236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uvnitř skříně PC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Základní deska </a:t>
            </a:r>
            <a:r>
              <a:rPr lang="cs-CZ" dirty="0" smtClean="0"/>
              <a:t>(</a:t>
            </a:r>
            <a:r>
              <a:rPr lang="cs-CZ" dirty="0"/>
              <a:t> </a:t>
            </a:r>
            <a:r>
              <a:rPr lang="cs-CZ" i="1" dirty="0" err="1"/>
              <a:t>mainboard</a:t>
            </a:r>
            <a:r>
              <a:rPr lang="cs-CZ" i="1" dirty="0"/>
              <a:t> či </a:t>
            </a:r>
            <a:r>
              <a:rPr lang="cs-CZ" i="1" dirty="0" smtClean="0"/>
              <a:t>motherboard</a:t>
            </a:r>
            <a:r>
              <a:rPr lang="cs-CZ" dirty="0" smtClean="0"/>
              <a:t>)</a:t>
            </a:r>
            <a:r>
              <a:rPr lang="cs-CZ" b="1" dirty="0" smtClean="0"/>
              <a:t> </a:t>
            </a:r>
            <a:r>
              <a:rPr lang="cs-CZ" dirty="0" smtClean="0"/>
              <a:t>spojovací prvek pro ostatní součástky</a:t>
            </a:r>
          </a:p>
          <a:p>
            <a:r>
              <a:rPr lang="cs-CZ" b="1" dirty="0" smtClean="0"/>
              <a:t>Procesor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vykonává všechny instrukce, které obsahují programy</a:t>
            </a:r>
          </a:p>
          <a:p>
            <a:r>
              <a:rPr lang="cs-CZ" b="1" dirty="0" smtClean="0"/>
              <a:t>Operační paměť RAM </a:t>
            </a:r>
            <a:br>
              <a:rPr lang="cs-CZ" b="1" dirty="0" smtClean="0"/>
            </a:br>
            <a:r>
              <a:rPr lang="cs-CZ" dirty="0" smtClean="0"/>
              <a:t>pracovní prostor pro procesor</a:t>
            </a:r>
          </a:p>
          <a:p>
            <a:r>
              <a:rPr lang="cs-CZ" b="1" dirty="0" smtClean="0"/>
              <a:t>Pevný disk HDD </a:t>
            </a:r>
            <a:br>
              <a:rPr lang="cs-CZ" b="1" dirty="0" smtClean="0"/>
            </a:br>
            <a:r>
              <a:rPr lang="cs-CZ" dirty="0" smtClean="0"/>
              <a:t>trvalé úložiště dat</a:t>
            </a:r>
          </a:p>
        </p:txBody>
      </p:sp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uvnitř skříně PC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94116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Grafická karta GPU </a:t>
            </a:r>
            <a:br>
              <a:rPr lang="cs-CZ" b="1" dirty="0" smtClean="0"/>
            </a:br>
            <a:r>
              <a:rPr lang="cs-CZ" dirty="0" smtClean="0"/>
              <a:t>vytváří obraz na monitoru</a:t>
            </a:r>
          </a:p>
          <a:p>
            <a:r>
              <a:rPr lang="cs-CZ" b="1" dirty="0" smtClean="0"/>
              <a:t>Zvuková karta </a:t>
            </a:r>
            <a:br>
              <a:rPr lang="cs-CZ" b="1" dirty="0" smtClean="0"/>
            </a:br>
            <a:r>
              <a:rPr lang="cs-CZ" dirty="0" smtClean="0"/>
              <a:t>převádí zvuk z digitální na analogovou formu nebo opačně</a:t>
            </a:r>
          </a:p>
          <a:p>
            <a:r>
              <a:rPr lang="cs-CZ" b="1" dirty="0" smtClean="0"/>
              <a:t>Síťová karta </a:t>
            </a:r>
            <a:br>
              <a:rPr lang="cs-CZ" b="1" dirty="0" smtClean="0"/>
            </a:br>
            <a:r>
              <a:rPr lang="cs-CZ" dirty="0" smtClean="0"/>
              <a:t>dovolí připojit PC do počítačové sítě</a:t>
            </a:r>
          </a:p>
          <a:p>
            <a:r>
              <a:rPr lang="cs-CZ" b="1" dirty="0" smtClean="0"/>
              <a:t>Napájecí zdroj </a:t>
            </a:r>
            <a:br>
              <a:rPr lang="cs-CZ" b="1" dirty="0" smtClean="0"/>
            </a:br>
            <a:r>
              <a:rPr lang="cs-CZ" dirty="0" smtClean="0"/>
              <a:t>dodává vhodnou el. energii jednotlivým součástkám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262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Úkoly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1" y="2120662"/>
            <a:ext cx="1255106" cy="123633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2204864"/>
            <a:ext cx="3342144" cy="2304256"/>
          </a:xfrm>
        </p:spPr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sz="2800" dirty="0" smtClean="0">
                <a:solidFill>
                  <a:schemeClr val="tx1"/>
                </a:solidFill>
              </a:rPr>
              <a:t>Procesor</a:t>
            </a:r>
            <a:endParaRPr lang="cs-CZ" sz="2800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tx1"/>
                </a:solidFill>
              </a:rPr>
              <a:t>HDD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tx1"/>
                </a:solidFill>
              </a:rPr>
              <a:t>Základní deska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tx1"/>
                </a:solidFill>
              </a:rPr>
              <a:t>RAM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597442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Přiřaďte správný název k obrázku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851920" y="346035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092878"/>
            <a:ext cx="2871275" cy="139256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940152" y="3645024"/>
            <a:ext cx="2871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2792" y="3998698"/>
            <a:ext cx="914400" cy="143256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042792" y="5733256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789" y="4062817"/>
            <a:ext cx="2032000" cy="143764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359789" y="5500457"/>
            <a:ext cx="203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4941168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1a, 2c, 3d, 4b</a:t>
            </a:r>
            <a:endParaRPr lang="cs-CZ" sz="4000" dirty="0">
              <a:solidFill>
                <a:srgbClr val="7030A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4145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Co znamená pojem </a:t>
            </a:r>
            <a:r>
              <a:rPr lang="cs-CZ" i="1" dirty="0" smtClean="0"/>
              <a:t>tenký klient?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 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AIDA. </a:t>
            </a:r>
            <a:r>
              <a:rPr lang="cs-CZ" sz="1400" i="1" dirty="0"/>
              <a:t>wikipedia.cz</a:t>
            </a:r>
            <a:r>
              <a:rPr lang="cs-CZ" sz="1400" dirty="0"/>
              <a:t> [online]. [cit. 14.5.2013].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cs.wikipedia.org/wiki/Soubor:Intel_Celeron_D.jpg</a:t>
            </a:r>
            <a:endParaRPr lang="cs-CZ" sz="1400" dirty="0" smtClean="0"/>
          </a:p>
          <a:p>
            <a:pPr marL="342900" indent="-342900">
              <a:buFontTx/>
              <a:buAutoNum type="arabicPeriod"/>
            </a:pPr>
            <a:r>
              <a:rPr lang="en-US" sz="1400" dirty="0"/>
              <a:t>HOUSTON, Gary. </a:t>
            </a:r>
            <a:r>
              <a:rPr lang="en-US" sz="1400" i="1" dirty="0"/>
              <a:t>wikipedia.cz</a:t>
            </a:r>
            <a:r>
              <a:rPr lang="en-US" sz="1400" dirty="0"/>
              <a:t> [online]. [cit. 9.5.2013].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4"/>
              </a:rPr>
              <a:t>http://</a:t>
            </a:r>
            <a:r>
              <a:rPr lang="en-US" sz="1400" dirty="0" smtClean="0">
                <a:hlinkClick r:id="rId4"/>
              </a:rPr>
              <a:t>cs.wikipedia.org/wiki/Soubor:Abit-kt7-large.jpg</a:t>
            </a:r>
            <a:endParaRPr lang="cs-CZ" sz="1400" dirty="0" smtClean="0"/>
          </a:p>
          <a:p>
            <a:pPr marL="342900" indent="-342900">
              <a:buFontTx/>
              <a:buAutoNum type="arabicPeriod"/>
            </a:pPr>
            <a:r>
              <a:rPr lang="cs-CZ" sz="1400" dirty="0"/>
              <a:t>TOPORY. </a:t>
            </a:r>
            <a:r>
              <a:rPr lang="cs-CZ" sz="1400" i="1" dirty="0"/>
              <a:t>wikipedia.cz</a:t>
            </a:r>
            <a:r>
              <a:rPr lang="cs-CZ" sz="1400" dirty="0"/>
              <a:t> [online]. [cit. 9.5.2013].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cs.wikipedia.org/wiki/Soubor:RAM_n.jpg</a:t>
            </a:r>
            <a:endParaRPr lang="cs-CZ" sz="1400" dirty="0" smtClean="0"/>
          </a:p>
          <a:p>
            <a:pPr marL="342900" indent="-342900">
              <a:buFontTx/>
              <a:buAutoNum type="arabicPeriod"/>
            </a:pPr>
            <a:r>
              <a:rPr lang="cs-CZ" sz="1400" dirty="0"/>
              <a:t>RJT. </a:t>
            </a:r>
            <a:r>
              <a:rPr lang="cs-CZ" sz="1400" i="1" dirty="0"/>
              <a:t>wikipedia.cz</a:t>
            </a:r>
            <a:r>
              <a:rPr lang="cs-CZ" sz="1400" dirty="0"/>
              <a:t> [online]. [cit. 9.5.2013].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cs.wikipedia.org/wiki/Soubor:Hdd_od_srodka.jpg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978-80-251-3228-9.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144</TotalTime>
  <Words>234</Words>
  <Application>Microsoft Office PowerPoint</Application>
  <PresentationFormat>Předvádění na obrazovce (4:3)</PresentationFormat>
  <Paragraphs>75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DUM</vt:lpstr>
      <vt:lpstr>Prezentace aplikace PowerPoint</vt:lpstr>
      <vt:lpstr>ANOTACE</vt:lpstr>
      <vt:lpstr>Skříň PC (case)</vt:lpstr>
      <vt:lpstr>Úkoly</vt:lpstr>
      <vt:lpstr>Co je uvnitř skříně PC I</vt:lpstr>
      <vt:lpstr>Co je uvnitř skříně PC II</vt:lpstr>
      <vt:lpstr>Úkoly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18</cp:revision>
  <dcterms:created xsi:type="dcterms:W3CDTF">2013-05-09T10:26:03Z</dcterms:created>
  <dcterms:modified xsi:type="dcterms:W3CDTF">2013-06-27T06:30:25Z</dcterms:modified>
</cp:coreProperties>
</file>