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111" d="100"/>
          <a:sy n="111" d="100"/>
        </p:scale>
        <p:origin x="-163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FEFE93-A4A6-4AC4-A290-2312D6D66901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BCCEFDA3-EE08-42AB-BEFE-5F0948C9A04D}">
      <dgm:prSet phldrT="[Text]"/>
      <dgm:spPr/>
      <dgm:t>
        <a:bodyPr/>
        <a:lstStyle/>
        <a:p>
          <a:r>
            <a:rPr lang="cs-CZ" dirty="0" smtClean="0"/>
            <a:t>Plánování</a:t>
          </a:r>
          <a:endParaRPr lang="cs-CZ" dirty="0"/>
        </a:p>
      </dgm:t>
    </dgm:pt>
    <dgm:pt modelId="{C1CEC4A6-0B2A-4BDC-9BBA-3345DF7211B3}" type="parTrans" cxnId="{15485C70-DFF4-494E-8492-B8665269C31F}">
      <dgm:prSet/>
      <dgm:spPr/>
      <dgm:t>
        <a:bodyPr/>
        <a:lstStyle/>
        <a:p>
          <a:endParaRPr lang="cs-CZ"/>
        </a:p>
      </dgm:t>
    </dgm:pt>
    <dgm:pt modelId="{54BB83E5-0813-49EA-BC40-799A23FA6D19}" type="sibTrans" cxnId="{15485C70-DFF4-494E-8492-B8665269C31F}">
      <dgm:prSet/>
      <dgm:spPr/>
      <dgm:t>
        <a:bodyPr/>
        <a:lstStyle/>
        <a:p>
          <a:endParaRPr lang="cs-CZ"/>
        </a:p>
      </dgm:t>
    </dgm:pt>
    <dgm:pt modelId="{E1979351-302B-4F6D-B402-B36149605FED}">
      <dgm:prSet phldrT="[Text]"/>
      <dgm:spPr/>
      <dgm:t>
        <a:bodyPr/>
        <a:lstStyle/>
        <a:p>
          <a:r>
            <a:rPr lang="cs-CZ" dirty="0" smtClean="0"/>
            <a:t>Realizace</a:t>
          </a:r>
          <a:endParaRPr lang="cs-CZ" dirty="0"/>
        </a:p>
      </dgm:t>
    </dgm:pt>
    <dgm:pt modelId="{BB4A3292-E39A-4741-939E-05271C782998}" type="parTrans" cxnId="{8F7B4FC7-692D-4476-AAEC-CFEE8405BC42}">
      <dgm:prSet/>
      <dgm:spPr/>
      <dgm:t>
        <a:bodyPr/>
        <a:lstStyle/>
        <a:p>
          <a:endParaRPr lang="cs-CZ"/>
        </a:p>
      </dgm:t>
    </dgm:pt>
    <dgm:pt modelId="{4F111A3A-47E5-4EB3-90CC-CEB50F6FE3E8}" type="sibTrans" cxnId="{8F7B4FC7-692D-4476-AAEC-CFEE8405BC42}">
      <dgm:prSet/>
      <dgm:spPr/>
      <dgm:t>
        <a:bodyPr/>
        <a:lstStyle/>
        <a:p>
          <a:endParaRPr lang="cs-CZ"/>
        </a:p>
      </dgm:t>
    </dgm:pt>
    <dgm:pt modelId="{47A28388-6EAC-4418-83FC-724690229860}">
      <dgm:prSet phldrT="[Text]"/>
      <dgm:spPr/>
      <dgm:t>
        <a:bodyPr/>
        <a:lstStyle/>
        <a:p>
          <a:r>
            <a:rPr lang="cs-CZ" dirty="0" smtClean="0"/>
            <a:t>Kontrola</a:t>
          </a:r>
          <a:endParaRPr lang="cs-CZ" dirty="0"/>
        </a:p>
      </dgm:t>
    </dgm:pt>
    <dgm:pt modelId="{10566DE5-756E-412B-A845-F05746E37F43}" type="parTrans" cxnId="{172B0EC5-42F9-40DF-BF03-7FF7F2C997F1}">
      <dgm:prSet/>
      <dgm:spPr/>
      <dgm:t>
        <a:bodyPr/>
        <a:lstStyle/>
        <a:p>
          <a:endParaRPr lang="cs-CZ"/>
        </a:p>
      </dgm:t>
    </dgm:pt>
    <dgm:pt modelId="{E380CAEF-C9F8-4EA8-9F74-512A48E97065}" type="sibTrans" cxnId="{172B0EC5-42F9-40DF-BF03-7FF7F2C997F1}">
      <dgm:prSet/>
      <dgm:spPr/>
      <dgm:t>
        <a:bodyPr/>
        <a:lstStyle/>
        <a:p>
          <a:endParaRPr lang="cs-CZ"/>
        </a:p>
      </dgm:t>
    </dgm:pt>
    <dgm:pt modelId="{ADF3FE47-BA63-475E-B468-0FD7905AAA5F}" type="pres">
      <dgm:prSet presAssocID="{78FEFE93-A4A6-4AC4-A290-2312D6D66901}" presName="Name0" presStyleCnt="0">
        <dgm:presLayoutVars>
          <dgm:dir/>
          <dgm:animLvl val="lvl"/>
          <dgm:resizeHandles val="exact"/>
        </dgm:presLayoutVars>
      </dgm:prSet>
      <dgm:spPr/>
    </dgm:pt>
    <dgm:pt modelId="{90520750-74EE-4F17-BA90-12B58791AB8C}" type="pres">
      <dgm:prSet presAssocID="{78FEFE93-A4A6-4AC4-A290-2312D6D66901}" presName="dummy" presStyleCnt="0"/>
      <dgm:spPr/>
    </dgm:pt>
    <dgm:pt modelId="{62E4790C-36D2-4454-A0EB-7BB48F6A9C5C}" type="pres">
      <dgm:prSet presAssocID="{78FEFE93-A4A6-4AC4-A290-2312D6D66901}" presName="linH" presStyleCnt="0"/>
      <dgm:spPr/>
    </dgm:pt>
    <dgm:pt modelId="{75E3F088-1B24-4604-9C06-A60D1D3DF0E2}" type="pres">
      <dgm:prSet presAssocID="{78FEFE93-A4A6-4AC4-A290-2312D6D66901}" presName="padding1" presStyleCnt="0"/>
      <dgm:spPr/>
    </dgm:pt>
    <dgm:pt modelId="{322535E9-A973-48DE-BC9C-35B6BB73C7AB}" type="pres">
      <dgm:prSet presAssocID="{BCCEFDA3-EE08-42AB-BEFE-5F0948C9A04D}" presName="linV" presStyleCnt="0"/>
      <dgm:spPr/>
    </dgm:pt>
    <dgm:pt modelId="{0DEA2909-FEE2-492B-AD93-618C384EC336}" type="pres">
      <dgm:prSet presAssocID="{BCCEFDA3-EE08-42AB-BEFE-5F0948C9A04D}" presName="spVertical1" presStyleCnt="0"/>
      <dgm:spPr/>
    </dgm:pt>
    <dgm:pt modelId="{79589AB8-A6BB-4A99-BB59-85A799E20558}" type="pres">
      <dgm:prSet presAssocID="{BCCEFDA3-EE08-42AB-BEFE-5F0948C9A04D}" presName="parTx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082671-E5B4-4C12-8D66-101797FB2B12}" type="pres">
      <dgm:prSet presAssocID="{BCCEFDA3-EE08-42AB-BEFE-5F0948C9A04D}" presName="spVertical2" presStyleCnt="0"/>
      <dgm:spPr/>
    </dgm:pt>
    <dgm:pt modelId="{9D7549A9-C65D-49D1-9404-34B9FB3BA649}" type="pres">
      <dgm:prSet presAssocID="{BCCEFDA3-EE08-42AB-BEFE-5F0948C9A04D}" presName="spVertical3" presStyleCnt="0"/>
      <dgm:spPr/>
    </dgm:pt>
    <dgm:pt modelId="{4BD8BAA2-F7F1-4D3A-A18A-BF2F1980BD5A}" type="pres">
      <dgm:prSet presAssocID="{54BB83E5-0813-49EA-BC40-799A23FA6D19}" presName="space" presStyleCnt="0"/>
      <dgm:spPr/>
    </dgm:pt>
    <dgm:pt modelId="{028C2A1B-7DBE-46C2-ACF2-694B45572B13}" type="pres">
      <dgm:prSet presAssocID="{E1979351-302B-4F6D-B402-B36149605FED}" presName="linV" presStyleCnt="0"/>
      <dgm:spPr/>
    </dgm:pt>
    <dgm:pt modelId="{1569038A-3D78-4AA1-B60D-2D077692EE79}" type="pres">
      <dgm:prSet presAssocID="{E1979351-302B-4F6D-B402-B36149605FED}" presName="spVertical1" presStyleCnt="0"/>
      <dgm:spPr/>
    </dgm:pt>
    <dgm:pt modelId="{4C59281B-F1F3-47A5-8FA9-ADF2A91CEBB6}" type="pres">
      <dgm:prSet presAssocID="{E1979351-302B-4F6D-B402-B36149605FED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F6E584-D45F-45A1-BF05-DB84FADB2F27}" type="pres">
      <dgm:prSet presAssocID="{E1979351-302B-4F6D-B402-B36149605FED}" presName="spVertical2" presStyleCnt="0"/>
      <dgm:spPr/>
    </dgm:pt>
    <dgm:pt modelId="{F45E1802-F200-4249-BDC7-609CC490067B}" type="pres">
      <dgm:prSet presAssocID="{E1979351-302B-4F6D-B402-B36149605FED}" presName="spVertical3" presStyleCnt="0"/>
      <dgm:spPr/>
    </dgm:pt>
    <dgm:pt modelId="{91224A19-E06C-4B97-ABD3-FA2DCC3EA315}" type="pres">
      <dgm:prSet presAssocID="{4F111A3A-47E5-4EB3-90CC-CEB50F6FE3E8}" presName="space" presStyleCnt="0"/>
      <dgm:spPr/>
    </dgm:pt>
    <dgm:pt modelId="{8647C1C8-E6F7-4C6E-A0FA-CCC373789004}" type="pres">
      <dgm:prSet presAssocID="{47A28388-6EAC-4418-83FC-724690229860}" presName="linV" presStyleCnt="0"/>
      <dgm:spPr/>
    </dgm:pt>
    <dgm:pt modelId="{30B5D908-D6D0-4C55-A59F-ACA5CA45F863}" type="pres">
      <dgm:prSet presAssocID="{47A28388-6EAC-4418-83FC-724690229860}" presName="spVertical1" presStyleCnt="0"/>
      <dgm:spPr/>
    </dgm:pt>
    <dgm:pt modelId="{EFABA4A4-824B-4B3B-B997-CE799A006752}" type="pres">
      <dgm:prSet presAssocID="{47A28388-6EAC-4418-83FC-724690229860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6677B5-A865-48C7-96D9-EA3EDEDAA354}" type="pres">
      <dgm:prSet presAssocID="{47A28388-6EAC-4418-83FC-724690229860}" presName="spVertical2" presStyleCnt="0"/>
      <dgm:spPr/>
    </dgm:pt>
    <dgm:pt modelId="{56A7CC67-E4A2-4BB3-89E8-CCFD2EB4E607}" type="pres">
      <dgm:prSet presAssocID="{47A28388-6EAC-4418-83FC-724690229860}" presName="spVertical3" presStyleCnt="0"/>
      <dgm:spPr/>
    </dgm:pt>
    <dgm:pt modelId="{5B0B763F-0D71-4ECC-BA41-FBEE42E724A7}" type="pres">
      <dgm:prSet presAssocID="{78FEFE93-A4A6-4AC4-A290-2312D6D66901}" presName="padding2" presStyleCnt="0"/>
      <dgm:spPr/>
    </dgm:pt>
    <dgm:pt modelId="{EDFCD137-D326-48EB-BD39-6FED1152B19C}" type="pres">
      <dgm:prSet presAssocID="{78FEFE93-A4A6-4AC4-A290-2312D6D66901}" presName="negArrow" presStyleCnt="0"/>
      <dgm:spPr/>
    </dgm:pt>
    <dgm:pt modelId="{2BDCA534-B399-468B-A028-352F144306ED}" type="pres">
      <dgm:prSet presAssocID="{78FEFE93-A4A6-4AC4-A290-2312D6D66901}" presName="backgroundArrow" presStyleLbl="node1" presStyleIdx="0" presStyleCnt="1"/>
      <dgm:spPr/>
    </dgm:pt>
  </dgm:ptLst>
  <dgm:cxnLst>
    <dgm:cxn modelId="{15485C70-DFF4-494E-8492-B8665269C31F}" srcId="{78FEFE93-A4A6-4AC4-A290-2312D6D66901}" destId="{BCCEFDA3-EE08-42AB-BEFE-5F0948C9A04D}" srcOrd="0" destOrd="0" parTransId="{C1CEC4A6-0B2A-4BDC-9BBA-3345DF7211B3}" sibTransId="{54BB83E5-0813-49EA-BC40-799A23FA6D19}"/>
    <dgm:cxn modelId="{286C1FE3-A0DB-4578-AFBE-81CEE04EB718}" type="presOf" srcId="{E1979351-302B-4F6D-B402-B36149605FED}" destId="{4C59281B-F1F3-47A5-8FA9-ADF2A91CEBB6}" srcOrd="0" destOrd="0" presId="urn:microsoft.com/office/officeart/2005/8/layout/hProcess3"/>
    <dgm:cxn modelId="{C9F612FB-51FC-434D-B6AF-44105A253F79}" type="presOf" srcId="{78FEFE93-A4A6-4AC4-A290-2312D6D66901}" destId="{ADF3FE47-BA63-475E-B468-0FD7905AAA5F}" srcOrd="0" destOrd="0" presId="urn:microsoft.com/office/officeart/2005/8/layout/hProcess3"/>
    <dgm:cxn modelId="{59D7D935-190D-4DC6-BB65-5C284461D9D2}" type="presOf" srcId="{47A28388-6EAC-4418-83FC-724690229860}" destId="{EFABA4A4-824B-4B3B-B997-CE799A006752}" srcOrd="0" destOrd="0" presId="urn:microsoft.com/office/officeart/2005/8/layout/hProcess3"/>
    <dgm:cxn modelId="{172B0EC5-42F9-40DF-BF03-7FF7F2C997F1}" srcId="{78FEFE93-A4A6-4AC4-A290-2312D6D66901}" destId="{47A28388-6EAC-4418-83FC-724690229860}" srcOrd="2" destOrd="0" parTransId="{10566DE5-756E-412B-A845-F05746E37F43}" sibTransId="{E380CAEF-C9F8-4EA8-9F74-512A48E97065}"/>
    <dgm:cxn modelId="{D39CF628-F34F-45D2-8E3C-EDFA4004F0FD}" type="presOf" srcId="{BCCEFDA3-EE08-42AB-BEFE-5F0948C9A04D}" destId="{79589AB8-A6BB-4A99-BB59-85A799E20558}" srcOrd="0" destOrd="0" presId="urn:microsoft.com/office/officeart/2005/8/layout/hProcess3"/>
    <dgm:cxn modelId="{8F7B4FC7-692D-4476-AAEC-CFEE8405BC42}" srcId="{78FEFE93-A4A6-4AC4-A290-2312D6D66901}" destId="{E1979351-302B-4F6D-B402-B36149605FED}" srcOrd="1" destOrd="0" parTransId="{BB4A3292-E39A-4741-939E-05271C782998}" sibTransId="{4F111A3A-47E5-4EB3-90CC-CEB50F6FE3E8}"/>
    <dgm:cxn modelId="{3391E244-162B-4588-9BA2-4E67FE64B6C7}" type="presParOf" srcId="{ADF3FE47-BA63-475E-B468-0FD7905AAA5F}" destId="{90520750-74EE-4F17-BA90-12B58791AB8C}" srcOrd="0" destOrd="0" presId="urn:microsoft.com/office/officeart/2005/8/layout/hProcess3"/>
    <dgm:cxn modelId="{65488CA8-9F1A-426F-85EB-8F89961CCB5F}" type="presParOf" srcId="{ADF3FE47-BA63-475E-B468-0FD7905AAA5F}" destId="{62E4790C-36D2-4454-A0EB-7BB48F6A9C5C}" srcOrd="1" destOrd="0" presId="urn:microsoft.com/office/officeart/2005/8/layout/hProcess3"/>
    <dgm:cxn modelId="{AFFE3780-AF24-4D3E-BE04-8800BEB51ADC}" type="presParOf" srcId="{62E4790C-36D2-4454-A0EB-7BB48F6A9C5C}" destId="{75E3F088-1B24-4604-9C06-A60D1D3DF0E2}" srcOrd="0" destOrd="0" presId="urn:microsoft.com/office/officeart/2005/8/layout/hProcess3"/>
    <dgm:cxn modelId="{1828AC21-6178-4A7C-9D94-30942CD41144}" type="presParOf" srcId="{62E4790C-36D2-4454-A0EB-7BB48F6A9C5C}" destId="{322535E9-A973-48DE-BC9C-35B6BB73C7AB}" srcOrd="1" destOrd="0" presId="urn:microsoft.com/office/officeart/2005/8/layout/hProcess3"/>
    <dgm:cxn modelId="{B3D572D2-61F0-41D1-9E78-C312EFE31BF1}" type="presParOf" srcId="{322535E9-A973-48DE-BC9C-35B6BB73C7AB}" destId="{0DEA2909-FEE2-492B-AD93-618C384EC336}" srcOrd="0" destOrd="0" presId="urn:microsoft.com/office/officeart/2005/8/layout/hProcess3"/>
    <dgm:cxn modelId="{1DC3C77E-5DA6-40BB-A278-8E701177B358}" type="presParOf" srcId="{322535E9-A973-48DE-BC9C-35B6BB73C7AB}" destId="{79589AB8-A6BB-4A99-BB59-85A799E20558}" srcOrd="1" destOrd="0" presId="urn:microsoft.com/office/officeart/2005/8/layout/hProcess3"/>
    <dgm:cxn modelId="{EE666476-5A13-43BD-AF4E-75DA5FB26383}" type="presParOf" srcId="{322535E9-A973-48DE-BC9C-35B6BB73C7AB}" destId="{43082671-E5B4-4C12-8D66-101797FB2B12}" srcOrd="2" destOrd="0" presId="urn:microsoft.com/office/officeart/2005/8/layout/hProcess3"/>
    <dgm:cxn modelId="{C00671A8-5040-4370-9DAD-4F76B2B959B2}" type="presParOf" srcId="{322535E9-A973-48DE-BC9C-35B6BB73C7AB}" destId="{9D7549A9-C65D-49D1-9404-34B9FB3BA649}" srcOrd="3" destOrd="0" presId="urn:microsoft.com/office/officeart/2005/8/layout/hProcess3"/>
    <dgm:cxn modelId="{4ADF9DD4-09B5-4F44-9239-11168038AB7B}" type="presParOf" srcId="{62E4790C-36D2-4454-A0EB-7BB48F6A9C5C}" destId="{4BD8BAA2-F7F1-4D3A-A18A-BF2F1980BD5A}" srcOrd="2" destOrd="0" presId="urn:microsoft.com/office/officeart/2005/8/layout/hProcess3"/>
    <dgm:cxn modelId="{EF1416C7-4D58-4BE0-A1A3-D088930F8F21}" type="presParOf" srcId="{62E4790C-36D2-4454-A0EB-7BB48F6A9C5C}" destId="{028C2A1B-7DBE-46C2-ACF2-694B45572B13}" srcOrd="3" destOrd="0" presId="urn:microsoft.com/office/officeart/2005/8/layout/hProcess3"/>
    <dgm:cxn modelId="{8468E7B2-3E14-4F91-9FF3-A95CF48783B4}" type="presParOf" srcId="{028C2A1B-7DBE-46C2-ACF2-694B45572B13}" destId="{1569038A-3D78-4AA1-B60D-2D077692EE79}" srcOrd="0" destOrd="0" presId="urn:microsoft.com/office/officeart/2005/8/layout/hProcess3"/>
    <dgm:cxn modelId="{6C601CED-122E-48F4-860C-40618C93CCDA}" type="presParOf" srcId="{028C2A1B-7DBE-46C2-ACF2-694B45572B13}" destId="{4C59281B-F1F3-47A5-8FA9-ADF2A91CEBB6}" srcOrd="1" destOrd="0" presId="urn:microsoft.com/office/officeart/2005/8/layout/hProcess3"/>
    <dgm:cxn modelId="{6C06C63C-ABBD-4850-B07A-24BE3825393D}" type="presParOf" srcId="{028C2A1B-7DBE-46C2-ACF2-694B45572B13}" destId="{BCF6E584-D45F-45A1-BF05-DB84FADB2F27}" srcOrd="2" destOrd="0" presId="urn:microsoft.com/office/officeart/2005/8/layout/hProcess3"/>
    <dgm:cxn modelId="{790E134A-B948-441C-B13A-7803BA37E606}" type="presParOf" srcId="{028C2A1B-7DBE-46C2-ACF2-694B45572B13}" destId="{F45E1802-F200-4249-BDC7-609CC490067B}" srcOrd="3" destOrd="0" presId="urn:microsoft.com/office/officeart/2005/8/layout/hProcess3"/>
    <dgm:cxn modelId="{C1E03891-15A8-4A4A-8920-F0D9243169D0}" type="presParOf" srcId="{62E4790C-36D2-4454-A0EB-7BB48F6A9C5C}" destId="{91224A19-E06C-4B97-ABD3-FA2DCC3EA315}" srcOrd="4" destOrd="0" presId="urn:microsoft.com/office/officeart/2005/8/layout/hProcess3"/>
    <dgm:cxn modelId="{EE5D2D8A-6FCC-466A-A7AB-F0F97853F13F}" type="presParOf" srcId="{62E4790C-36D2-4454-A0EB-7BB48F6A9C5C}" destId="{8647C1C8-E6F7-4C6E-A0FA-CCC373789004}" srcOrd="5" destOrd="0" presId="urn:microsoft.com/office/officeart/2005/8/layout/hProcess3"/>
    <dgm:cxn modelId="{B45B2236-4D0C-44DD-ABB3-7DA105941C70}" type="presParOf" srcId="{8647C1C8-E6F7-4C6E-A0FA-CCC373789004}" destId="{30B5D908-D6D0-4C55-A59F-ACA5CA45F863}" srcOrd="0" destOrd="0" presId="urn:microsoft.com/office/officeart/2005/8/layout/hProcess3"/>
    <dgm:cxn modelId="{9E3FF236-5EB1-486B-ACDF-C2D3795E487E}" type="presParOf" srcId="{8647C1C8-E6F7-4C6E-A0FA-CCC373789004}" destId="{EFABA4A4-824B-4B3B-B997-CE799A006752}" srcOrd="1" destOrd="0" presId="urn:microsoft.com/office/officeart/2005/8/layout/hProcess3"/>
    <dgm:cxn modelId="{7FEDD3CD-F3C2-4662-9A25-4B577B3549AF}" type="presParOf" srcId="{8647C1C8-E6F7-4C6E-A0FA-CCC373789004}" destId="{AA6677B5-A865-48C7-96D9-EA3EDEDAA354}" srcOrd="2" destOrd="0" presId="urn:microsoft.com/office/officeart/2005/8/layout/hProcess3"/>
    <dgm:cxn modelId="{ED1BAD41-7D18-4F60-AA6A-2B209A6C4E56}" type="presParOf" srcId="{8647C1C8-E6F7-4C6E-A0FA-CCC373789004}" destId="{56A7CC67-E4A2-4BB3-89E8-CCFD2EB4E607}" srcOrd="3" destOrd="0" presId="urn:microsoft.com/office/officeart/2005/8/layout/hProcess3"/>
    <dgm:cxn modelId="{C73593EF-5F5C-457E-BDBB-C02A6788C638}" type="presParOf" srcId="{62E4790C-36D2-4454-A0EB-7BB48F6A9C5C}" destId="{5B0B763F-0D71-4ECC-BA41-FBEE42E724A7}" srcOrd="6" destOrd="0" presId="urn:microsoft.com/office/officeart/2005/8/layout/hProcess3"/>
    <dgm:cxn modelId="{FCBBAA89-777A-4204-828F-B839B839CF95}" type="presParOf" srcId="{62E4790C-36D2-4454-A0EB-7BB48F6A9C5C}" destId="{EDFCD137-D326-48EB-BD39-6FED1152B19C}" srcOrd="7" destOrd="0" presId="urn:microsoft.com/office/officeart/2005/8/layout/hProcess3"/>
    <dgm:cxn modelId="{747508EC-3C5F-417A-9301-E739F5156408}" type="presParOf" srcId="{62E4790C-36D2-4454-A0EB-7BB48F6A9C5C}" destId="{2BDCA534-B399-468B-A028-352F144306ED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DCA534-B399-468B-A028-352F144306ED}">
      <dsp:nvSpPr>
        <dsp:cNvPr id="0" name=""/>
        <dsp:cNvSpPr/>
      </dsp:nvSpPr>
      <dsp:spPr>
        <a:xfrm>
          <a:off x="0" y="988000"/>
          <a:ext cx="6096000" cy="2088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ABA4A4-824B-4B3B-B997-CE799A006752}">
      <dsp:nvSpPr>
        <dsp:cNvPr id="0" name=""/>
        <dsp:cNvSpPr/>
      </dsp:nvSpPr>
      <dsp:spPr>
        <a:xfrm>
          <a:off x="4017466" y="1510000"/>
          <a:ext cx="1468933" cy="104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94640" rIns="0" bIns="29464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Kontrola</a:t>
          </a:r>
          <a:endParaRPr lang="cs-CZ" sz="2900" kern="1200" dirty="0"/>
        </a:p>
      </dsp:txBody>
      <dsp:txXfrm>
        <a:off x="4017466" y="1510000"/>
        <a:ext cx="1468933" cy="1044000"/>
      </dsp:txXfrm>
    </dsp:sp>
    <dsp:sp modelId="{4C59281B-F1F3-47A5-8FA9-ADF2A91CEBB6}">
      <dsp:nvSpPr>
        <dsp:cNvPr id="0" name=""/>
        <dsp:cNvSpPr/>
      </dsp:nvSpPr>
      <dsp:spPr>
        <a:xfrm>
          <a:off x="2254746" y="1510000"/>
          <a:ext cx="1468933" cy="104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94640" rIns="0" bIns="29464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Realizace</a:t>
          </a:r>
          <a:endParaRPr lang="cs-CZ" sz="2900" kern="1200" dirty="0"/>
        </a:p>
      </dsp:txBody>
      <dsp:txXfrm>
        <a:off x="2254746" y="1510000"/>
        <a:ext cx="1468933" cy="1044000"/>
      </dsp:txXfrm>
    </dsp:sp>
    <dsp:sp modelId="{79589AB8-A6BB-4A99-BB59-85A799E20558}">
      <dsp:nvSpPr>
        <dsp:cNvPr id="0" name=""/>
        <dsp:cNvSpPr/>
      </dsp:nvSpPr>
      <dsp:spPr>
        <a:xfrm>
          <a:off x="492025" y="1510000"/>
          <a:ext cx="1468933" cy="104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94640" rIns="0" bIns="29464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Plánování</a:t>
          </a:r>
          <a:endParaRPr lang="cs-CZ" sz="2900" kern="1200" dirty="0"/>
        </a:p>
      </dsp:txBody>
      <dsp:txXfrm>
        <a:off x="492025" y="1510000"/>
        <a:ext cx="1468933" cy="1044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7DE2046-D879-43BF-938B-95512B29508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1DB2A96-0754-4AA3-9306-1E5DB480B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1"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8184420"/>
              </p:ext>
            </p:extLst>
          </p:nvPr>
        </p:nvGraphicFramePr>
        <p:xfrm>
          <a:off x="2627784" y="284367"/>
          <a:ext cx="4032448" cy="60723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3610" imgH="8892679" progId="Word.Document.12">
                  <p:embed/>
                </p:oleObj>
              </mc:Choice>
              <mc:Fallback>
                <p:oleObj name="Dokument" r:id="rId3" imgW="590361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284367"/>
                        <a:ext cx="4032448" cy="60723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4689713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Marketingový systém řízení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Marketingové plánování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Marketingové analýzy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Marketingový cíl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Marketingová strategie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Plán marketingového mixu</a:t>
            </a:r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4139952" y="2276872"/>
            <a:ext cx="484632" cy="4743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4139952" y="3284984"/>
            <a:ext cx="484632" cy="4743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4211960" y="4365104"/>
            <a:ext cx="484632" cy="4743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Marketingové analýzy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SWOT analýza – marketingová situační analýza</a:t>
            </a:r>
          </a:p>
          <a:p>
            <a:r>
              <a:rPr lang="cs-CZ" dirty="0" smtClean="0"/>
              <a:t>Portfoliová analýza</a:t>
            </a:r>
          </a:p>
          <a:p>
            <a:r>
              <a:rPr lang="cs-CZ" dirty="0" smtClean="0"/>
              <a:t>Analýza konkurence</a:t>
            </a:r>
          </a:p>
          <a:p>
            <a:r>
              <a:rPr lang="cs-CZ" dirty="0" smtClean="0"/>
              <a:t>Kvantitativní analýza trhu 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Marketingový cíl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Pravidla pro stanovení cílů jsou vyjádřena </a:t>
            </a:r>
            <a:r>
              <a:rPr lang="cs-CZ" dirty="0" err="1" smtClean="0"/>
              <a:t>skratkou</a:t>
            </a:r>
            <a:r>
              <a:rPr lang="cs-CZ" dirty="0" smtClean="0"/>
              <a:t> </a:t>
            </a:r>
            <a:r>
              <a:rPr lang="cs-CZ" b="1" dirty="0" smtClean="0"/>
              <a:t>SMART</a:t>
            </a:r>
          </a:p>
          <a:p>
            <a:r>
              <a:rPr lang="cs-CZ" b="1" dirty="0" smtClean="0"/>
              <a:t>S</a:t>
            </a:r>
            <a:r>
              <a:rPr lang="cs-CZ" dirty="0" smtClean="0"/>
              <a:t> - konkrétní</a:t>
            </a:r>
          </a:p>
          <a:p>
            <a:r>
              <a:rPr lang="cs-CZ" b="1" dirty="0" smtClean="0"/>
              <a:t>M</a:t>
            </a:r>
            <a:r>
              <a:rPr lang="cs-CZ" dirty="0" smtClean="0"/>
              <a:t> - měřitelný</a:t>
            </a:r>
          </a:p>
          <a:p>
            <a:r>
              <a:rPr lang="cs-CZ" b="1" dirty="0" smtClean="0"/>
              <a:t>A</a:t>
            </a:r>
            <a:r>
              <a:rPr lang="cs-CZ" dirty="0" smtClean="0"/>
              <a:t> - akceptovatelný</a:t>
            </a:r>
          </a:p>
          <a:p>
            <a:r>
              <a:rPr lang="cs-CZ" b="1" dirty="0" smtClean="0"/>
              <a:t>R</a:t>
            </a:r>
            <a:r>
              <a:rPr lang="cs-CZ" dirty="0" smtClean="0"/>
              <a:t> - realistický</a:t>
            </a:r>
          </a:p>
          <a:p>
            <a:r>
              <a:rPr lang="cs-CZ" b="1" dirty="0" smtClean="0"/>
              <a:t>T</a:t>
            </a:r>
            <a:r>
              <a:rPr lang="cs-CZ" dirty="0" smtClean="0"/>
              <a:t> – časově vymezený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Marketingové strategie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Zaměřené na zákazníky</a:t>
            </a:r>
          </a:p>
          <a:p>
            <a:r>
              <a:rPr lang="cs-CZ" dirty="0" smtClean="0"/>
              <a:t>Zaměřené na konkurenci</a:t>
            </a:r>
          </a:p>
          <a:p>
            <a:r>
              <a:rPr lang="cs-CZ" dirty="0" smtClean="0"/>
              <a:t>Vyplývající ze SWOT analýzy</a:t>
            </a:r>
          </a:p>
          <a:p>
            <a:r>
              <a:rPr lang="cs-CZ" dirty="0" smtClean="0"/>
              <a:t>Matice růstu podniku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Plán marketingového mixu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Konkrétní použití marketingových nástrojů, určeno:</a:t>
            </a:r>
          </a:p>
          <a:p>
            <a:r>
              <a:rPr lang="cs-CZ" b="1" dirty="0" smtClean="0"/>
              <a:t>Časově</a:t>
            </a:r>
          </a:p>
          <a:p>
            <a:r>
              <a:rPr lang="cs-CZ" b="1" dirty="0" smtClean="0"/>
              <a:t>Personálně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Materiálně</a:t>
            </a:r>
          </a:p>
          <a:p>
            <a:r>
              <a:rPr lang="cs-CZ" b="1" dirty="0" smtClean="0"/>
              <a:t>Finančně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Realizace marketingového plánu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Uskutečnění marketingových plánů, použití jednotlivých nástrojů v praxi</a:t>
            </a:r>
          </a:p>
          <a:p>
            <a:r>
              <a:rPr lang="cs-CZ" dirty="0" smtClean="0"/>
              <a:t>Má vést k dosažení cílů firmy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Sledování realizace marketingového plánu</a:t>
            </a:r>
          </a:p>
          <a:p>
            <a:r>
              <a:rPr lang="cs-CZ" dirty="0" smtClean="0"/>
              <a:t>Hodnocení výsledků</a:t>
            </a:r>
          </a:p>
          <a:p>
            <a:r>
              <a:rPr lang="cs-CZ" dirty="0" smtClean="0"/>
              <a:t>Případná nápravná opatření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47</TotalTime>
  <Words>115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Medián</vt:lpstr>
      <vt:lpstr>Microsoft Word Document</vt:lpstr>
      <vt:lpstr>Prezentace aplikace PowerPoint</vt:lpstr>
      <vt:lpstr>Marketingový systém řízení</vt:lpstr>
      <vt:lpstr>Prezentace aplikace PowerPoint</vt:lpstr>
      <vt:lpstr>Marketingové plánování</vt:lpstr>
      <vt:lpstr>Marketingové analýzy</vt:lpstr>
      <vt:lpstr>Marketingový cíl</vt:lpstr>
      <vt:lpstr>Marketingové strategie</vt:lpstr>
      <vt:lpstr>Plán marketingového mixu</vt:lpstr>
      <vt:lpstr>Realizace marketingového plánu</vt:lpstr>
      <vt:lpstr>Kontrola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Marketingový systém řízení</dc:title>
  <dc:creator>n</dc:creator>
  <cp:lastModifiedBy>Iva Buriánková</cp:lastModifiedBy>
  <cp:revision>9</cp:revision>
  <dcterms:created xsi:type="dcterms:W3CDTF">2012-11-16T16:58:33Z</dcterms:created>
  <dcterms:modified xsi:type="dcterms:W3CDTF">2013-06-27T06:37:23Z</dcterms:modified>
</cp:coreProperties>
</file>