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8" r:id="rId2"/>
    <p:sldId id="257" r:id="rId3"/>
    <p:sldId id="267" r:id="rId4"/>
    <p:sldId id="265" r:id="rId5"/>
    <p:sldId id="268" r:id="rId6"/>
    <p:sldId id="269" r:id="rId7"/>
    <p:sldId id="266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7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46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6717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9801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4076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izmodo.com.au/2009/01/kensington_slimblade_trackball_built_to_handle_digital_content-2/" TargetMode="External"/><Relationship Id="rId7" Type="http://schemas.openxmlformats.org/officeDocument/2006/relationships/hyperlink" Target="http://www.markonet.cz/pages/vyuka/principy-pocitacu/48klav/ergo3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test.cz/pocitac2/img/logitech-mx-revol.jpg" TargetMode="External"/><Relationship Id="rId5" Type="http://schemas.openxmlformats.org/officeDocument/2006/relationships/hyperlink" Target="http://www.liquidswiki.com/images/e/e1/Joystick.gif" TargetMode="External"/><Relationship Id="rId4" Type="http://schemas.openxmlformats.org/officeDocument/2006/relationships/hyperlink" Target="http://servisvbrne.cz/oprava-notebooku-dell-nefunguje-touchpad-pi-102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Qwertz_cz.sv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1760619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VY_32_INOVACE_08B_09_Vstupní_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periférie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v</a:t>
            </a:r>
            <a:r>
              <a:rPr lang="cs-CZ" sz="1800" dirty="0" smtClean="0">
                <a:latin typeface="Calibri" pitchFamily="34" charset="0"/>
              </a:rPr>
              <a:t>ysvětlení a procvičení pojmů týkajících se vstupních periferií počítačů a </a:t>
            </a:r>
            <a:r>
              <a:rPr lang="cs-CZ" sz="1800" dirty="0">
                <a:latin typeface="Calibri" pitchFamily="34" charset="0"/>
              </a:rPr>
              <a:t>je připraven 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teorii </a:t>
            </a:r>
            <a:r>
              <a:rPr lang="cs-CZ" sz="1800" dirty="0" smtClean="0">
                <a:latin typeface="Calibri" pitchFamily="34" charset="0"/>
              </a:rPr>
              <a:t>a </a:t>
            </a:r>
            <a:r>
              <a:rPr lang="cs-CZ" sz="1800" dirty="0">
                <a:latin typeface="Calibri" pitchFamily="34" charset="0"/>
              </a:rPr>
              <a:t>je doplňována výkladem učitele. 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Další část prezentace se věnuje </a:t>
            </a:r>
            <a:r>
              <a:rPr lang="cs-CZ" sz="1800" dirty="0" smtClean="0">
                <a:latin typeface="Calibri" pitchFamily="34" charset="0"/>
              </a:rPr>
              <a:t>opakování nových pojmů s využitím internetu pro vyhledávání obrázků</a:t>
            </a:r>
            <a:r>
              <a:rPr lang="cs-CZ" sz="1800" dirty="0">
                <a:latin typeface="Calibri" pitchFamily="34" charset="0"/>
              </a:rPr>
              <a:t> </a:t>
            </a:r>
            <a:r>
              <a:rPr lang="cs-CZ" sz="1800" dirty="0" smtClean="0">
                <a:latin typeface="Calibri" pitchFamily="34" charset="0"/>
              </a:rPr>
              <a:t>a zvýrazňování částí klávesnice pomocí elektronického pera.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V poslední části prezentace </a:t>
            </a:r>
            <a:r>
              <a:rPr lang="cs-CZ" sz="1800" dirty="0" smtClean="0">
                <a:latin typeface="Calibri" pitchFamily="34" charset="0"/>
              </a:rPr>
              <a:t>je zadán studentům domácí úkol, na který odpovídají prostřednictvím </a:t>
            </a:r>
            <a:r>
              <a:rPr lang="cs-CZ" sz="1800" dirty="0" err="1" smtClean="0">
                <a:latin typeface="Calibri" pitchFamily="34" charset="0"/>
              </a:rPr>
              <a:t>iTŘÍDY</a:t>
            </a:r>
            <a:r>
              <a:rPr lang="cs-CZ" sz="1800" dirty="0" smtClean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Vstupní periférie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Hardware, kterým počítač získává data</a:t>
            </a:r>
          </a:p>
          <a:p>
            <a:pPr lvl="1"/>
            <a:r>
              <a:rPr lang="cs-CZ" sz="2000" dirty="0" smtClean="0"/>
              <a:t>Klávesnice</a:t>
            </a:r>
          </a:p>
          <a:p>
            <a:pPr lvl="1"/>
            <a:r>
              <a:rPr lang="cs-CZ" sz="2000" dirty="0" smtClean="0"/>
              <a:t>Myš</a:t>
            </a:r>
          </a:p>
          <a:p>
            <a:pPr lvl="1"/>
            <a:r>
              <a:rPr lang="cs-CZ" sz="2000" dirty="0" err="1" smtClean="0"/>
              <a:t>Trackball</a:t>
            </a:r>
            <a:endParaRPr lang="cs-CZ" sz="2000" dirty="0" smtClean="0"/>
          </a:p>
          <a:p>
            <a:pPr lvl="1"/>
            <a:r>
              <a:rPr lang="cs-CZ" sz="2000" dirty="0" smtClean="0"/>
              <a:t>Touchpad</a:t>
            </a:r>
          </a:p>
          <a:p>
            <a:pPr lvl="1"/>
            <a:r>
              <a:rPr lang="cs-CZ" sz="2000" dirty="0" smtClean="0"/>
              <a:t>Joystick</a:t>
            </a:r>
          </a:p>
          <a:p>
            <a:pPr lvl="1"/>
            <a:r>
              <a:rPr lang="cs-CZ" sz="2000" dirty="0" err="1" smtClean="0"/>
              <a:t>Gamepad</a:t>
            </a:r>
            <a:endParaRPr lang="cs-CZ" sz="2000" dirty="0" smtClean="0"/>
          </a:p>
          <a:p>
            <a:pPr lvl="1"/>
            <a:r>
              <a:rPr lang="cs-CZ" sz="2000" dirty="0" smtClean="0"/>
              <a:t>Scanner</a:t>
            </a:r>
          </a:p>
          <a:p>
            <a:pPr lvl="1"/>
            <a:r>
              <a:rPr lang="cs-CZ" sz="2000" dirty="0" smtClean="0"/>
              <a:t>Webová kamera</a:t>
            </a:r>
          </a:p>
          <a:p>
            <a:pPr lvl="1"/>
            <a:r>
              <a:rPr lang="cs-CZ" sz="2000" dirty="0" smtClean="0"/>
              <a:t>Mikrofon</a:t>
            </a:r>
          </a:p>
          <a:p>
            <a:pPr lvl="1"/>
            <a:r>
              <a:rPr lang="cs-CZ" sz="2000" dirty="0" smtClean="0"/>
              <a:t>Dotykový displej</a:t>
            </a:r>
          </a:p>
          <a:p>
            <a:pPr lvl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6261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Vyhledejte obrázek </a:t>
            </a:r>
          </a:p>
          <a:p>
            <a:pPr marL="457200" lvl="1" indent="-457200">
              <a:buFont typeface="+mj-lt"/>
              <a:buAutoNum type="alphaLcParenR"/>
            </a:pPr>
            <a:r>
              <a:rPr lang="cs-CZ" sz="2800" dirty="0" err="1" smtClean="0">
                <a:hlinkClick r:id="rId3"/>
              </a:rPr>
              <a:t>Trackballu</a:t>
            </a:r>
            <a:endParaRPr lang="cs-CZ" sz="2800" dirty="0" smtClean="0"/>
          </a:p>
          <a:p>
            <a:pPr marL="457200" lvl="1" indent="-457200">
              <a:buFont typeface="+mj-lt"/>
              <a:buAutoNum type="alphaLcParenR"/>
            </a:pPr>
            <a:r>
              <a:rPr lang="cs-CZ" sz="2800" dirty="0" smtClean="0">
                <a:hlinkClick r:id="rId4"/>
              </a:rPr>
              <a:t>Touchpadu</a:t>
            </a:r>
            <a:endParaRPr lang="cs-CZ" sz="2800" dirty="0" smtClean="0"/>
          </a:p>
          <a:p>
            <a:pPr marL="457200" lvl="1" indent="-457200">
              <a:buFont typeface="+mj-lt"/>
              <a:buAutoNum type="alphaLcParenR"/>
            </a:pPr>
            <a:r>
              <a:rPr lang="cs-CZ" sz="2800" dirty="0" smtClean="0">
                <a:hlinkClick r:id="rId5"/>
              </a:rPr>
              <a:t>Joysticku</a:t>
            </a:r>
            <a:endParaRPr lang="cs-CZ" sz="2800" dirty="0" smtClean="0"/>
          </a:p>
          <a:p>
            <a:pPr marL="457200" lvl="1" indent="-457200">
              <a:buFont typeface="+mj-lt"/>
              <a:buAutoNum type="alphaLcParenR"/>
            </a:pPr>
            <a:r>
              <a:rPr lang="cs-CZ" sz="2800" dirty="0" smtClean="0">
                <a:hlinkClick r:id="rId6"/>
              </a:rPr>
              <a:t>Ergonomické myši</a:t>
            </a:r>
            <a:endParaRPr lang="cs-CZ" sz="2800" dirty="0" smtClean="0"/>
          </a:p>
          <a:p>
            <a:pPr marL="457200" lvl="1" indent="-457200">
              <a:buFont typeface="+mj-lt"/>
              <a:buAutoNum type="alphaLcParenR"/>
            </a:pPr>
            <a:r>
              <a:rPr lang="cs-CZ" sz="2800" dirty="0" smtClean="0">
                <a:hlinkClick r:id="rId7"/>
              </a:rPr>
              <a:t>Ergonomické klávesnice</a:t>
            </a:r>
            <a:endParaRPr lang="cs-CZ" sz="2800" dirty="0"/>
          </a:p>
          <a:p>
            <a:pPr marL="457200" lvl="1" indent="-457200">
              <a:buFont typeface="+mj-lt"/>
              <a:buAutoNum type="alphaLcParenR"/>
            </a:pPr>
            <a:endParaRPr lang="cs-CZ" dirty="0"/>
          </a:p>
          <a:p>
            <a:pPr marL="457200" lvl="1" indent="-457200">
              <a:buFont typeface="+mj-lt"/>
              <a:buAutoNum type="alphaLcParenR"/>
            </a:pP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20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Klávesnice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762" y="2029619"/>
            <a:ext cx="7610475" cy="3667125"/>
          </a:xfrm>
        </p:spPr>
      </p:pic>
      <p:sp>
        <p:nvSpPr>
          <p:cNvPr id="5" name="TextovéPole 4"/>
          <p:cNvSpPr txBox="1"/>
          <p:nvPr/>
        </p:nvSpPr>
        <p:spPr>
          <a:xfrm>
            <a:off x="1043608" y="5877272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1. Klávesnice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888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6"/>
          </a:xfrm>
        </p:spPr>
        <p:txBody>
          <a:bodyPr/>
          <a:lstStyle/>
          <a:p>
            <a:r>
              <a:rPr lang="cs-CZ" dirty="0" smtClean="0"/>
              <a:t>Zvýrazněte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sz="1800" dirty="0" smtClean="0"/>
              <a:t>Funkční klávesy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sz="1800" dirty="0" smtClean="0"/>
              <a:t>Numerickou klávesnici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sz="1800" dirty="0" smtClean="0"/>
              <a:t>Kurzorové šipky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sz="1800" dirty="0" smtClean="0"/>
              <a:t>Klávesu, která zapne trvalé psaní velkých písmen</a:t>
            </a:r>
          </a:p>
          <a:p>
            <a:pPr marL="800100" lvl="1" indent="-342900">
              <a:buFont typeface="+mj-lt"/>
              <a:buAutoNum type="arabicPeriod"/>
            </a:pPr>
            <a:r>
              <a:rPr lang="cs-CZ" sz="1800" dirty="0" smtClean="0"/>
              <a:t>Klávesy pomocí, kterých mažeme znaky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1782"/>
          <a:stretch/>
        </p:blipFill>
        <p:spPr>
          <a:xfrm>
            <a:off x="751086" y="3933056"/>
            <a:ext cx="7610475" cy="2501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53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otázku: </a:t>
            </a:r>
          </a:p>
          <a:p>
            <a:pPr marL="0" indent="0">
              <a:buNone/>
            </a:pPr>
            <a:r>
              <a:rPr lang="cs-CZ" dirty="0" smtClean="0"/>
              <a:t>Jaký je rozdíl mezi myší a </a:t>
            </a:r>
            <a:r>
              <a:rPr lang="cs-CZ" dirty="0" err="1" smtClean="0"/>
              <a:t>trackballem</a:t>
            </a: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/>
              <a:t>SLADEK, Petr. </a:t>
            </a:r>
            <a:r>
              <a:rPr lang="cs-CZ" sz="1400" i="1" dirty="0"/>
              <a:t>wikipedia.cz</a:t>
            </a:r>
            <a:r>
              <a:rPr lang="cs-CZ" sz="1400" dirty="0"/>
              <a:t> [online]. [cit. 21.5.2013].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cs.wikipedia.org/wiki/Soubor:Qwertz_cz.svg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ROUBAL,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978-80-251-3228-9.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1353</TotalTime>
  <Words>211</Words>
  <Application>Microsoft Office PowerPoint</Application>
  <PresentationFormat>Předvádění na obrazovce (4:3)</PresentationFormat>
  <Paragraphs>62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</vt:lpstr>
      <vt:lpstr>Prezentace aplikace PowerPoint</vt:lpstr>
      <vt:lpstr>ANOTACE</vt:lpstr>
      <vt:lpstr>Vstupní periférie</vt:lpstr>
      <vt:lpstr>Úkoly</vt:lpstr>
      <vt:lpstr>Klávesnice</vt:lpstr>
      <vt:lpstr>Úkol</vt:lpstr>
      <vt:lpstr>DC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7</cp:revision>
  <dcterms:created xsi:type="dcterms:W3CDTF">2013-05-20T08:35:33Z</dcterms:created>
  <dcterms:modified xsi:type="dcterms:W3CDTF">2013-06-27T06:33:56Z</dcterms:modified>
</cp:coreProperties>
</file>