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8" r:id="rId2"/>
    <p:sldId id="257" r:id="rId3"/>
    <p:sldId id="268" r:id="rId4"/>
    <p:sldId id="269" r:id="rId5"/>
    <p:sldId id="267" r:id="rId6"/>
    <p:sldId id="265" r:id="rId7"/>
    <p:sldId id="266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7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1570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671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4383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6717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838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94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>
              <a:defRPr b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ubtractiveColorMixing.pn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Soubor:Plotter_Gerber_Infinit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06555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Jiří Kolář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VY_32_INOVACE_08B_11_Výstupní_periferie_II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HARDWARE A SOFTWARE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27. 5. 2013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Tento materiál slouží k vysvětlení a procvičení pojmů týkajících se výstupních periferií počítačů a je připraven pro předmět Informační a komunikační technologie v 1. ročníku čtyřletého gymnázia.</a:t>
            </a: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První část této prezentace se věnuje teorii a je doplňována výkladem učitele. </a:t>
            </a: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Další část prezentace se věnuje opakování nových pojmů s využitím internetu pro </a:t>
            </a:r>
            <a:r>
              <a:rPr lang="cs-CZ" sz="1800">
                <a:latin typeface="Calibri" pitchFamily="34" charset="0"/>
              </a:rPr>
              <a:t>vyhledávání </a:t>
            </a:r>
            <a:r>
              <a:rPr lang="cs-CZ" sz="1800" smtClean="0">
                <a:latin typeface="Calibri" pitchFamily="34" charset="0"/>
              </a:rPr>
              <a:t>obrázků a </a:t>
            </a:r>
            <a:r>
              <a:rPr lang="cs-CZ" sz="1800" dirty="0">
                <a:latin typeface="Calibri" pitchFamily="34" charset="0"/>
              </a:rPr>
              <a:t>odpovědí na </a:t>
            </a:r>
            <a:r>
              <a:rPr lang="cs-CZ" sz="1800">
                <a:latin typeface="Calibri" pitchFamily="34" charset="0"/>
              </a:rPr>
              <a:t>zadané </a:t>
            </a:r>
            <a:r>
              <a:rPr lang="cs-CZ" sz="1800" smtClean="0">
                <a:latin typeface="Calibri" pitchFamily="34" charset="0"/>
              </a:rPr>
              <a:t>otázky vztahující </a:t>
            </a:r>
            <a:r>
              <a:rPr lang="cs-CZ" sz="1800" dirty="0">
                <a:latin typeface="Calibri" pitchFamily="34" charset="0"/>
              </a:rPr>
              <a:t>se k </a:t>
            </a:r>
            <a:r>
              <a:rPr lang="cs-CZ" sz="1800">
                <a:latin typeface="Calibri" pitchFamily="34" charset="0"/>
              </a:rPr>
              <a:t>vykládanému </a:t>
            </a:r>
            <a:r>
              <a:rPr lang="cs-CZ" sz="1800" smtClean="0">
                <a:latin typeface="Calibri" pitchFamily="34" charset="0"/>
              </a:rPr>
              <a:t>tématu.</a:t>
            </a:r>
            <a:endParaRPr lang="cs-CZ" sz="1800" dirty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V poslední části prezentace je zadán studentům domácí úkol, na který odpovídají prostřednictvím </a:t>
            </a:r>
            <a:r>
              <a:rPr lang="cs-CZ" sz="1800" dirty="0" err="1">
                <a:latin typeface="Calibri" pitchFamily="34" charset="0"/>
              </a:rPr>
              <a:t>iTŘÍDY</a:t>
            </a:r>
            <a:r>
              <a:rPr lang="cs-CZ" sz="1800" dirty="0">
                <a:latin typeface="Calibri" pitchFamily="34" charset="0"/>
              </a:rPr>
              <a:t> (on-line prostředí).</a:t>
            </a: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Materiál je určen k interaktivní výuce.</a:t>
            </a: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Tiskárny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Bodová struktura</a:t>
            </a:r>
          </a:p>
          <a:p>
            <a:r>
              <a:rPr lang="cs-CZ" dirty="0" smtClean="0"/>
              <a:t>Kvalita DPI – počet bodů na jeden palec</a:t>
            </a:r>
          </a:p>
          <a:p>
            <a:r>
              <a:rPr lang="cs-CZ" dirty="0" smtClean="0"/>
              <a:t>Barva – model CMYK</a:t>
            </a:r>
          </a:p>
          <a:p>
            <a:pPr lvl="1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439" y="3068960"/>
            <a:ext cx="2885306" cy="288530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656439" y="6093296"/>
            <a:ext cx="2885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1. CMYK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284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0486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Vyhledejte pomocí internetu odpověď na otázku </a:t>
            </a:r>
          </a:p>
          <a:p>
            <a:pPr marL="457200" indent="-457200">
              <a:buFont typeface="+mj-lt"/>
              <a:buAutoNum type="alphaLcParenR"/>
            </a:pPr>
            <a:r>
              <a:rPr lang="cs-CZ" dirty="0" smtClean="0"/>
              <a:t>Co znamená zkratka CMYK</a:t>
            </a:r>
          </a:p>
          <a:p>
            <a:pPr marL="457200" indent="-457200">
              <a:buFont typeface="+mj-lt"/>
              <a:buAutoNum type="alphaLcParenR"/>
            </a:pPr>
            <a:r>
              <a:rPr lang="cs-CZ" dirty="0" smtClean="0"/>
              <a:t>Kolik je 1 palec centimetrů</a:t>
            </a:r>
          </a:p>
          <a:p>
            <a:pPr marL="457200" indent="-457200">
              <a:buFont typeface="+mj-lt"/>
              <a:buAutoNum type="alphaLcParenR"/>
            </a:pPr>
            <a:r>
              <a:rPr lang="cs-CZ" dirty="0" smtClean="0"/>
              <a:t>Kolik barevných bodů obsahuje 1 čtverečný palec u tiskárny s rozlišením 300 DPI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4509120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4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 – cyan (azurová), M – magenta (purpurová), </a:t>
            </a: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cs-CZ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Y </a:t>
            </a:r>
            <a:r>
              <a:rPr lang="cs-CZ" sz="24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– </a:t>
            </a:r>
            <a:r>
              <a:rPr lang="cs-CZ" sz="24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yellow</a:t>
            </a:r>
            <a:r>
              <a:rPr lang="cs-CZ" sz="24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(žlutá), K – </a:t>
            </a:r>
            <a:r>
              <a:rPr lang="cs-CZ" sz="24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black</a:t>
            </a:r>
            <a:r>
              <a:rPr lang="cs-CZ" sz="24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(černá)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2,54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90000</a:t>
            </a:r>
          </a:p>
        </p:txBody>
      </p:sp>
    </p:spTree>
    <p:extLst>
      <p:ext uri="{BB962C8B-B14F-4D97-AF65-F5344CB8AC3E}">
        <p14:creationId xmlns:p14="http://schemas.microsoft.com/office/powerpoint/2010/main" val="182249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Plotter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680519"/>
          </a:xfrm>
        </p:spPr>
        <p:txBody>
          <a:bodyPr>
            <a:normAutofit/>
          </a:bodyPr>
          <a:lstStyle/>
          <a:p>
            <a:r>
              <a:rPr lang="cs-CZ" dirty="0" smtClean="0"/>
              <a:t>Grafické velkoplošné výstupní zařízení</a:t>
            </a:r>
          </a:p>
          <a:p>
            <a:r>
              <a:rPr lang="cs-CZ" dirty="0" smtClean="0"/>
              <a:t>Dělení</a:t>
            </a:r>
          </a:p>
          <a:p>
            <a:pPr lvl="1"/>
            <a:r>
              <a:rPr lang="cs-CZ" sz="2000" dirty="0" smtClean="0"/>
              <a:t>Tužkový</a:t>
            </a:r>
          </a:p>
          <a:p>
            <a:pPr lvl="1"/>
            <a:r>
              <a:rPr lang="cs-CZ" sz="2000" dirty="0" smtClean="0"/>
              <a:t>Perový</a:t>
            </a:r>
          </a:p>
          <a:p>
            <a:pPr lvl="1"/>
            <a:r>
              <a:rPr lang="cs-CZ" sz="2000" dirty="0" smtClean="0"/>
              <a:t>Inkoustový</a:t>
            </a:r>
          </a:p>
          <a:p>
            <a:pPr lvl="1"/>
            <a:r>
              <a:rPr lang="cs-CZ" sz="2000" dirty="0" smtClean="0"/>
              <a:t>Vyřezávací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 smtClean="0"/>
          </a:p>
          <a:p>
            <a:r>
              <a:rPr lang="cs-CZ" dirty="0" smtClean="0"/>
              <a:t>Hlavní užití technické výkresy</a:t>
            </a:r>
            <a:endParaRPr lang="cs-CZ" dirty="0"/>
          </a:p>
        </p:txBody>
      </p:sp>
      <p:grpSp>
        <p:nvGrpSpPr>
          <p:cNvPr id="6" name="Skupina 5"/>
          <p:cNvGrpSpPr/>
          <p:nvPr/>
        </p:nvGrpSpPr>
        <p:grpSpPr>
          <a:xfrm>
            <a:off x="3779912" y="2132856"/>
            <a:ext cx="3096344" cy="2889612"/>
            <a:chOff x="3779912" y="2173599"/>
            <a:chExt cx="3563888" cy="335292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2173599"/>
              <a:ext cx="3563888" cy="2672916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3779912" y="5157192"/>
              <a:ext cx="35638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2. Inkoustový plotter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0204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457200" indent="-457200">
              <a:buFont typeface="+mj-lt"/>
              <a:buAutoNum type="alphaLcParenR"/>
            </a:pPr>
            <a:r>
              <a:rPr lang="cs-CZ" dirty="0"/>
              <a:t>Vyhledejte </a:t>
            </a:r>
            <a:r>
              <a:rPr lang="cs-CZ" dirty="0" smtClean="0"/>
              <a:t>obrázek vyřezávacího plotteru</a:t>
            </a:r>
          </a:p>
          <a:p>
            <a:pPr marL="457200" indent="-457200">
              <a:buFont typeface="+mj-lt"/>
              <a:buAutoNum type="alphaLcParenR"/>
            </a:pPr>
            <a:r>
              <a:rPr lang="cs-CZ" dirty="0" smtClean="0"/>
              <a:t>Zjistěte cenu vyřezávacího plotteru formátu A0</a:t>
            </a:r>
          </a:p>
        </p:txBody>
      </p:sp>
    </p:spTree>
    <p:extLst>
      <p:ext uri="{BB962C8B-B14F-4D97-AF65-F5344CB8AC3E}">
        <p14:creationId xmlns:p14="http://schemas.microsoft.com/office/powerpoint/2010/main" val="79520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Prostřednictvím </a:t>
            </a:r>
            <a:r>
              <a:rPr lang="cs-CZ" dirty="0" err="1" smtClean="0"/>
              <a:t>iTřídy</a:t>
            </a:r>
            <a:r>
              <a:rPr lang="cs-CZ" dirty="0" smtClean="0"/>
              <a:t> odpovězte na otázku: </a:t>
            </a:r>
          </a:p>
          <a:p>
            <a:pPr marL="0" indent="0">
              <a:buNone/>
            </a:pPr>
            <a:r>
              <a:rPr lang="cs-CZ" dirty="0" smtClean="0"/>
              <a:t>Kdy je výhodné použít tiskárnu a kdy plotter?</a:t>
            </a:r>
          </a:p>
          <a:p>
            <a:pPr marL="457200" indent="-457200">
              <a:buFont typeface="+mj-lt"/>
              <a:buAutoNum type="alphaLcParenR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488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Calibri" pitchFamily="34" charset="0"/>
              </a:rPr>
              <a:t>CITACE</a:t>
            </a:r>
            <a:endParaRPr lang="cs-CZ" sz="3600" b="1" dirty="0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010882"/>
            <a:ext cx="81369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400" dirty="0" smtClean="0">
              <a:latin typeface="Calibri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cs-CZ" sz="1400" dirty="0"/>
              <a:t>CANTUC. </a:t>
            </a:r>
            <a:r>
              <a:rPr lang="cs-CZ" sz="1400" i="1" dirty="0"/>
              <a:t>wikipedia.cz</a:t>
            </a:r>
            <a:r>
              <a:rPr lang="cs-CZ" sz="1400" dirty="0"/>
              <a:t> [online]. [cit. 27.5.2013]. 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cs.wikipedia.org/wiki/Soubor:SubtractiveColorMixing.png</a:t>
            </a:r>
            <a:endParaRPr lang="cs-CZ" sz="1400" dirty="0" smtClean="0"/>
          </a:p>
          <a:p>
            <a:pPr marL="342900" indent="-342900">
              <a:buFontTx/>
              <a:buAutoNum type="arabicPeriod"/>
            </a:pPr>
            <a:r>
              <a:rPr lang="cs-CZ" sz="1400" dirty="0"/>
              <a:t>LZUR. </a:t>
            </a:r>
            <a:r>
              <a:rPr lang="cs-CZ" sz="1400" i="1" dirty="0"/>
              <a:t>wikipedia.cz</a:t>
            </a:r>
            <a:r>
              <a:rPr lang="cs-CZ" sz="1400" dirty="0"/>
              <a:t> [online]. [cit. 27.5.2013].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cs.wikipedia.org/wiki/Soubor:Plotter_Gerber_Infinity.jpg</a:t>
            </a:r>
            <a:endParaRPr lang="cs-CZ" sz="1400" dirty="0" smtClean="0"/>
          </a:p>
          <a:p>
            <a:pPr marL="342900" indent="-342900">
              <a:buAutoNum type="arabicPeriod"/>
            </a:pPr>
            <a:r>
              <a:rPr lang="cs-CZ" sz="1400" dirty="0"/>
              <a:t>ROUBAL, Pavel. </a:t>
            </a:r>
            <a:r>
              <a:rPr lang="cs-CZ" sz="1400" i="1" dirty="0"/>
              <a:t>Informatika a výpočetní technika</a:t>
            </a:r>
            <a:r>
              <a:rPr lang="cs-CZ" sz="1400" dirty="0"/>
              <a:t>. Brno: </a:t>
            </a:r>
            <a:r>
              <a:rPr lang="cs-CZ" sz="1400" dirty="0" err="1"/>
              <a:t>Computer</a:t>
            </a:r>
            <a:r>
              <a:rPr lang="cs-CZ" sz="1400" dirty="0"/>
              <a:t> </a:t>
            </a:r>
            <a:r>
              <a:rPr lang="cs-CZ" sz="1400" dirty="0" err="1"/>
              <a:t>Press</a:t>
            </a:r>
            <a:r>
              <a:rPr lang="cs-CZ" sz="1400" dirty="0"/>
              <a:t>, a. s., 2010, ISBN 978-80-251-3228-9.</a:t>
            </a: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1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UM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</Template>
  <TotalTime>119</TotalTime>
  <Words>243</Words>
  <Application>Microsoft Office PowerPoint</Application>
  <PresentationFormat>Předvádění na obrazovce (4:3)</PresentationFormat>
  <Paragraphs>60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DUM</vt:lpstr>
      <vt:lpstr>Prezentace aplikace PowerPoint</vt:lpstr>
      <vt:lpstr>ANOTACE</vt:lpstr>
      <vt:lpstr>Tiskárny</vt:lpstr>
      <vt:lpstr>Úkoly</vt:lpstr>
      <vt:lpstr>Plotter</vt:lpstr>
      <vt:lpstr>Úkoly</vt:lpstr>
      <vt:lpstr>DC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kolar</dc:creator>
  <cp:lastModifiedBy>kolar</cp:lastModifiedBy>
  <cp:revision>6</cp:revision>
  <dcterms:created xsi:type="dcterms:W3CDTF">2013-05-27T08:52:02Z</dcterms:created>
  <dcterms:modified xsi:type="dcterms:W3CDTF">2013-06-27T06:35:01Z</dcterms:modified>
</cp:coreProperties>
</file>