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7" r:id="rId3"/>
    <p:sldId id="268" r:id="rId4"/>
    <p:sldId id="267" r:id="rId5"/>
    <p:sldId id="269" r:id="rId6"/>
    <p:sldId id="265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016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383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1176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bit-kt7-large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Intel_Celeron_D.jpg" TargetMode="External"/><Relationship Id="rId4" Type="http://schemas.openxmlformats.org/officeDocument/2006/relationships/hyperlink" Target="http://cs.wikipedia.org/wiki/Soubor:Asus_a8n_VMCSM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2502691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VY_32_INOVACE_08B_05_Základní_deska_a_procesor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a procvičení pojmů týkajících se základní desky a procesoru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</a:t>
            </a:r>
            <a:r>
              <a:rPr lang="cs-CZ" sz="1800" dirty="0" smtClean="0">
                <a:latin typeface="Calibri" pitchFamily="34" charset="0"/>
              </a:rPr>
              <a:t>opakování nových pojmů s využitím el. pera k přiřazení správného názvu k obrázku a vyhledávání odpovědí na </a:t>
            </a:r>
            <a:r>
              <a:rPr lang="cs-CZ" sz="1800" dirty="0">
                <a:latin typeface="Calibri" pitchFamily="34" charset="0"/>
              </a:rPr>
              <a:t>otázky (on-line prostředí</a:t>
            </a:r>
            <a:r>
              <a:rPr lang="cs-CZ" sz="1800" dirty="0" smtClean="0">
                <a:latin typeface="Calibri" pitchFamily="34" charset="0"/>
              </a:rPr>
              <a:t>).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V 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deska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67503"/>
            <a:ext cx="8229600" cy="3991356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1. Základní deska ATX</a:t>
            </a:r>
            <a:endParaRPr lang="cs-CZ" dirty="0"/>
          </a:p>
        </p:txBody>
      </p:sp>
      <p:sp>
        <p:nvSpPr>
          <p:cNvPr id="11" name="Čárový popisek 1 10"/>
          <p:cNvSpPr/>
          <p:nvPr/>
        </p:nvSpPr>
        <p:spPr>
          <a:xfrm>
            <a:off x="251520" y="2528900"/>
            <a:ext cx="1296144" cy="1224136"/>
          </a:xfrm>
          <a:prstGeom prst="borderCallout1">
            <a:avLst>
              <a:gd name="adj1" fmla="val 102441"/>
              <a:gd name="adj2" fmla="val 48926"/>
              <a:gd name="adj3" fmla="val 144014"/>
              <a:gd name="adj4" fmla="val 1322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Patice pro procesor (</a:t>
            </a:r>
            <a:r>
              <a:rPr lang="cs-CZ" dirty="0" err="1" smtClean="0"/>
              <a:t>socket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2" name="Čárový popisek 1 11"/>
          <p:cNvSpPr/>
          <p:nvPr/>
        </p:nvSpPr>
        <p:spPr>
          <a:xfrm>
            <a:off x="5598114" y="5517232"/>
            <a:ext cx="1368152" cy="288032"/>
          </a:xfrm>
          <a:prstGeom prst="borderCallout1">
            <a:avLst>
              <a:gd name="adj1" fmla="val -3864"/>
              <a:gd name="adj2" fmla="val 52093"/>
              <a:gd name="adj3" fmla="val -548523"/>
              <a:gd name="adj4" fmla="val 477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PCI sloty</a:t>
            </a:r>
            <a:endParaRPr lang="cs-CZ" dirty="0"/>
          </a:p>
        </p:txBody>
      </p:sp>
      <p:sp>
        <p:nvSpPr>
          <p:cNvPr id="13" name="Čárový popisek 1 12"/>
          <p:cNvSpPr/>
          <p:nvPr/>
        </p:nvSpPr>
        <p:spPr>
          <a:xfrm>
            <a:off x="7236296" y="2168860"/>
            <a:ext cx="1368152" cy="360040"/>
          </a:xfrm>
          <a:prstGeom prst="borderCallout1">
            <a:avLst>
              <a:gd name="adj1" fmla="val -2125"/>
              <a:gd name="adj2" fmla="val -77914"/>
              <a:gd name="adj3" fmla="val 41179"/>
              <a:gd name="adj4" fmla="val 10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Baterie</a:t>
            </a:r>
            <a:endParaRPr lang="cs-CZ" dirty="0"/>
          </a:p>
        </p:txBody>
      </p:sp>
      <p:sp>
        <p:nvSpPr>
          <p:cNvPr id="14" name="Čárový popisek 1 13"/>
          <p:cNvSpPr/>
          <p:nvPr/>
        </p:nvSpPr>
        <p:spPr>
          <a:xfrm>
            <a:off x="683568" y="1579312"/>
            <a:ext cx="1368152" cy="720080"/>
          </a:xfrm>
          <a:prstGeom prst="borderCallout1">
            <a:avLst>
              <a:gd name="adj1" fmla="val 137038"/>
              <a:gd name="adj2" fmla="val 185762"/>
              <a:gd name="adj3" fmla="val 56835"/>
              <a:gd name="adj4" fmla="val 1035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Paměťové sloty</a:t>
            </a:r>
            <a:endParaRPr lang="cs-CZ" dirty="0"/>
          </a:p>
        </p:txBody>
      </p:sp>
      <p:sp>
        <p:nvSpPr>
          <p:cNvPr id="15" name="Čárový popisek 1 14"/>
          <p:cNvSpPr/>
          <p:nvPr/>
        </p:nvSpPr>
        <p:spPr>
          <a:xfrm>
            <a:off x="3635896" y="5517232"/>
            <a:ext cx="1368152" cy="360040"/>
          </a:xfrm>
          <a:prstGeom prst="borderCallout1">
            <a:avLst>
              <a:gd name="adj1" fmla="val -3864"/>
              <a:gd name="adj2" fmla="val 52093"/>
              <a:gd name="adj3" fmla="val -593751"/>
              <a:gd name="adj4" fmla="val -7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Chipset</a:t>
            </a:r>
            <a:endParaRPr lang="cs-CZ" dirty="0"/>
          </a:p>
        </p:txBody>
      </p:sp>
      <p:sp>
        <p:nvSpPr>
          <p:cNvPr id="16" name="Čárový popisek 1 15"/>
          <p:cNvSpPr/>
          <p:nvPr/>
        </p:nvSpPr>
        <p:spPr>
          <a:xfrm>
            <a:off x="4644008" y="1646398"/>
            <a:ext cx="1908212" cy="360040"/>
          </a:xfrm>
          <a:prstGeom prst="borderCallout1">
            <a:avLst>
              <a:gd name="adj1" fmla="val 140517"/>
              <a:gd name="adj2" fmla="val -20495"/>
              <a:gd name="adj3" fmla="val 48137"/>
              <a:gd name="adj4" fmla="val -17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Konektory IDE</a:t>
            </a:r>
            <a:endParaRPr lang="cs-CZ" dirty="0"/>
          </a:p>
        </p:txBody>
      </p:sp>
      <p:sp>
        <p:nvSpPr>
          <p:cNvPr id="17" name="Čárový popisek 1 16"/>
          <p:cNvSpPr/>
          <p:nvPr/>
        </p:nvSpPr>
        <p:spPr>
          <a:xfrm>
            <a:off x="7308304" y="5504190"/>
            <a:ext cx="1368152" cy="288032"/>
          </a:xfrm>
          <a:prstGeom prst="borderCallout1">
            <a:avLst>
              <a:gd name="adj1" fmla="val -3864"/>
              <a:gd name="adj2" fmla="val 52093"/>
              <a:gd name="adj3" fmla="val -226709"/>
              <a:gd name="adj4" fmla="val -72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BIOS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521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Přiřaďte části základní desky k obrázku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2492896"/>
            <a:ext cx="2962672" cy="3672408"/>
          </a:xfrm>
        </p:spPr>
        <p:txBody>
          <a:bodyPr/>
          <a:lstStyle/>
          <a:p>
            <a:r>
              <a:rPr lang="cs-CZ" dirty="0" smtClean="0"/>
              <a:t>Patice procesoru</a:t>
            </a:r>
          </a:p>
          <a:p>
            <a:endParaRPr lang="cs-CZ" dirty="0" smtClean="0"/>
          </a:p>
          <a:p>
            <a:r>
              <a:rPr lang="cs-CZ" dirty="0" smtClean="0"/>
              <a:t>Paměťové sloty</a:t>
            </a:r>
          </a:p>
          <a:p>
            <a:endParaRPr lang="cs-CZ" dirty="0" smtClean="0"/>
          </a:p>
          <a:p>
            <a:r>
              <a:rPr lang="cs-CZ" dirty="0" smtClean="0"/>
              <a:t>PCI sloty</a:t>
            </a:r>
          </a:p>
          <a:p>
            <a:endParaRPr lang="cs-CZ" dirty="0" smtClean="0"/>
          </a:p>
          <a:p>
            <a:r>
              <a:rPr lang="cs-CZ" dirty="0" smtClean="0"/>
              <a:t>IDE konektory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698484"/>
            <a:ext cx="5275075" cy="4898868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>
            <a:off x="1691680" y="2852936"/>
            <a:ext cx="4437737" cy="2376264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57583" y="3717032"/>
            <a:ext cx="3058433" cy="1188132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403648" y="2564904"/>
            <a:ext cx="5112568" cy="2016224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187624" y="3861048"/>
            <a:ext cx="2772308" cy="1584176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04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Procesor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/>
          <a:lstStyle/>
          <a:p>
            <a:r>
              <a:rPr lang="cs-CZ" dirty="0" smtClean="0"/>
              <a:t>Nejdůležitější součástka počítače (mozek)</a:t>
            </a:r>
          </a:p>
          <a:p>
            <a:r>
              <a:rPr lang="cs-CZ" dirty="0" smtClean="0"/>
              <a:t>Vykonává instrukce programů</a:t>
            </a:r>
          </a:p>
          <a:p>
            <a:r>
              <a:rPr lang="cs-CZ" dirty="0" smtClean="0"/>
              <a:t>Dnes více jádrové </a:t>
            </a:r>
          </a:p>
          <a:p>
            <a:r>
              <a:rPr lang="cs-CZ" dirty="0" smtClean="0"/>
              <a:t>Důležitá je frekvence GHz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7212" y="3429000"/>
            <a:ext cx="2540892" cy="252403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967212" y="6165304"/>
            <a:ext cx="2540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3. Procesor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89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6"/>
          </a:xfrm>
        </p:spPr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Vyhledejte video instalace procesoru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Na jaké frekvenci pracují dnešní procesory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Kolik jader používají dnešní procesory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Které firmy vyrábějí nejvíce procesorů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149080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 startAt="2"/>
            </a:pP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2 - 4 GHz</a:t>
            </a:r>
          </a:p>
          <a:p>
            <a:pPr marL="342900" indent="-342900">
              <a:buFont typeface="+mj-lt"/>
              <a:buAutoNum type="alphaLcParenR" startAt="2"/>
            </a:pP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1, 2, 4, 8</a:t>
            </a:r>
          </a:p>
          <a:p>
            <a:pPr marL="342900" indent="-342900">
              <a:buFont typeface="+mj-lt"/>
              <a:buAutoNum type="alphaLcParenR" startAt="2"/>
            </a:pP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INTEL, AMD</a:t>
            </a:r>
            <a:endParaRPr lang="cs-CZ" sz="24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9520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Pracuje </a:t>
            </a:r>
            <a:r>
              <a:rPr lang="cs-CZ" dirty="0" err="1" smtClean="0"/>
              <a:t>dvoujádrový</a:t>
            </a:r>
            <a:r>
              <a:rPr lang="cs-CZ" dirty="0" smtClean="0"/>
              <a:t> procesor dvojnásobnou rychlostí oproti </a:t>
            </a:r>
            <a:r>
              <a:rPr lang="cs-CZ" dirty="0" err="1" smtClean="0"/>
              <a:t>jednojádrovému</a:t>
            </a:r>
            <a:r>
              <a:rPr lang="cs-CZ" dirty="0" smtClean="0"/>
              <a:t>? </a:t>
            </a:r>
            <a:r>
              <a:rPr lang="cs-CZ" smtClean="0"/>
              <a:t>(vysvětlete)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en-US" sz="1400" dirty="0"/>
              <a:t>HOUSTON, Gary. </a:t>
            </a:r>
            <a:r>
              <a:rPr lang="en-US" sz="1400" i="1" dirty="0"/>
              <a:t>wikipedia.cz</a:t>
            </a:r>
            <a:r>
              <a:rPr lang="en-US" sz="1400" dirty="0"/>
              <a:t> [online]. [cit. 9.5.2013].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</a:t>
            </a:r>
            <a:r>
              <a:rPr lang="en-US" sz="1400" dirty="0">
                <a:hlinkClick r:id="rId3"/>
              </a:rPr>
              <a:t>http://</a:t>
            </a:r>
            <a:r>
              <a:rPr lang="en-US" sz="1400" dirty="0" smtClean="0">
                <a:hlinkClick r:id="rId3"/>
              </a:rPr>
              <a:t>cs.wikipedia.org/wiki/Soubor:Abit-kt7-large.jpg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 smtClean="0"/>
              <a:t>AUTOR NEUVEDEN.</a:t>
            </a:r>
            <a:r>
              <a:rPr lang="cs-CZ" sz="1400" dirty="0"/>
              <a:t> </a:t>
            </a:r>
            <a:r>
              <a:rPr lang="cs-CZ" sz="1400" i="1" dirty="0"/>
              <a:t>wikipedia.cz</a:t>
            </a:r>
            <a:r>
              <a:rPr lang="cs-CZ" sz="1400" dirty="0"/>
              <a:t> [online]. [cit. 14.5.2013].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cs.wikipedia.org/wiki/Soubor:Asus_a8n_VMCSM02.jpg</a:t>
            </a:r>
            <a:endParaRPr lang="cs-CZ" sz="1400" dirty="0" smtClean="0"/>
          </a:p>
          <a:p>
            <a:pPr marL="342900" indent="-342900">
              <a:buFontTx/>
              <a:buAutoNum type="arabicPeriod"/>
            </a:pPr>
            <a:r>
              <a:rPr lang="cs-CZ" sz="1400" dirty="0"/>
              <a:t>AIDA. </a:t>
            </a:r>
            <a:r>
              <a:rPr lang="cs-CZ" sz="1400" i="1" dirty="0"/>
              <a:t>wikipedia.cz</a:t>
            </a:r>
            <a:r>
              <a:rPr lang="cs-CZ" sz="1400" dirty="0"/>
              <a:t> [online]. [cit. 14.5.2013].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cs.wikipedia.org/wiki/Soubor:Intel_Celeron_D.jpg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978-80-251-3228-9.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304</TotalTime>
  <Words>257</Words>
  <Application>Microsoft Office PowerPoint</Application>
  <PresentationFormat>Předvádění na obrazovce (4:3)</PresentationFormat>
  <Paragraphs>66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</vt:lpstr>
      <vt:lpstr>Prezentace aplikace PowerPoint</vt:lpstr>
      <vt:lpstr>ANOTACE</vt:lpstr>
      <vt:lpstr>Základní deska</vt:lpstr>
      <vt:lpstr>Přiřaďte části základní desky k obrázku</vt:lpstr>
      <vt:lpstr>Procesor</vt:lpstr>
      <vt:lpstr>Úkoly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17</cp:revision>
  <dcterms:created xsi:type="dcterms:W3CDTF">2013-05-14T07:55:32Z</dcterms:created>
  <dcterms:modified xsi:type="dcterms:W3CDTF">2013-06-27T06:30:55Z</dcterms:modified>
</cp:coreProperties>
</file>