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7" r:id="rId3"/>
    <p:sldId id="268" r:id="rId4"/>
    <p:sldId id="270" r:id="rId5"/>
    <p:sldId id="269" r:id="rId6"/>
    <p:sldId id="276" r:id="rId7"/>
    <p:sldId id="278" r:id="rId8"/>
    <p:sldId id="273" r:id="rId9"/>
    <p:sldId id="277" r:id="rId10"/>
    <p:sldId id="274" r:id="rId11"/>
    <p:sldId id="275" r:id="rId12"/>
    <p:sldId id="279" r:id="rId13"/>
    <p:sldId id="265" r:id="rId14"/>
    <p:sldId id="266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2408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319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4.xml"/><Relationship Id="rId7" Type="http://schemas.openxmlformats.org/officeDocument/2006/relationships/slide" Target="slide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6.xml"/><Relationship Id="rId5" Type="http://schemas.openxmlformats.org/officeDocument/2006/relationships/slide" Target="slide9.xml"/><Relationship Id="rId10" Type="http://schemas.openxmlformats.org/officeDocument/2006/relationships/slide" Target="slide10.xml"/><Relationship Id="rId4" Type="http://schemas.openxmlformats.org/officeDocument/2006/relationships/slide" Target="slide5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42146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VY_32_INOVACE_08B_20_Procvičování_HW_SW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</a:t>
            </a:r>
            <a:r>
              <a:rPr lang="cs-CZ" sz="1800" dirty="0" smtClean="0">
                <a:latin typeface="Calibri" pitchFamily="34" charset="0"/>
              </a:rPr>
              <a:t>procvičení pojmů z oblasti hardwaru a softwaru. Je </a:t>
            </a:r>
            <a:r>
              <a:rPr lang="cs-CZ" sz="1800" dirty="0">
                <a:latin typeface="Calibri" pitchFamily="34" charset="0"/>
              </a:rPr>
              <a:t>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Základem je tabulka, ve které si žáci elektronickým perem vybírají otázku. Odpověď vybírají z možností </a:t>
            </a:r>
            <a:r>
              <a:rPr lang="cs-CZ" sz="1800" dirty="0">
                <a:latin typeface="Calibri" pitchFamily="34" charset="0"/>
              </a:rPr>
              <a:t>opět elektronickým perem a </a:t>
            </a:r>
            <a:r>
              <a:rPr lang="cs-CZ" sz="1800" dirty="0" smtClean="0">
                <a:latin typeface="Calibri" pitchFamily="34" charset="0"/>
              </a:rPr>
              <a:t>hned </a:t>
            </a:r>
            <a:r>
              <a:rPr lang="cs-CZ" sz="1800" smtClean="0">
                <a:latin typeface="Calibri" pitchFamily="34" charset="0"/>
              </a:rPr>
              <a:t>se dozvědí </a:t>
            </a:r>
            <a:r>
              <a:rPr lang="cs-CZ" sz="1800" dirty="0" smtClean="0">
                <a:latin typeface="Calibri" pitchFamily="34" charset="0"/>
              </a:rPr>
              <a:t>správnou odpověď.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 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Materiál </a:t>
            </a:r>
            <a:r>
              <a:rPr lang="cs-CZ" sz="1800" dirty="0">
                <a:latin typeface="Calibri" pitchFamily="34" charset="0"/>
              </a:rPr>
              <a:t>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504055"/>
          </a:xfrm>
        </p:spPr>
        <p:txBody>
          <a:bodyPr/>
          <a:lstStyle/>
          <a:p>
            <a:r>
              <a:rPr lang="cs-CZ" sz="2800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HW SW závěrečné procvičování</a:t>
            </a:r>
            <a:endParaRPr lang="cs-CZ" sz="2800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8540324"/>
              </p:ext>
            </p:extLst>
          </p:nvPr>
        </p:nvGraphicFramePr>
        <p:xfrm>
          <a:off x="822154" y="942351"/>
          <a:ext cx="7638278" cy="565547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61635"/>
                <a:gridCol w="2258881"/>
                <a:gridCol w="2258881"/>
                <a:gridCol w="2258881"/>
              </a:tblGrid>
              <a:tr h="706934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C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1649512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1649512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1649512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3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763688" y="1700808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95936" y="1700808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4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53702" y="3356992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5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95936" y="3356992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6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3688" y="3356992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7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28184" y="5023831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8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95936" y="5023831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9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63688" y="5013176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10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28184" y="1700808"/>
            <a:ext cx="2232248" cy="158417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11" action="ppaction://hlinksldjump"/>
              </a:rPr>
              <a:t>?</a:t>
            </a:r>
            <a:endParaRPr lang="cs-CZ" sz="8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3930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600200"/>
          </a:xfrm>
        </p:spPr>
        <p:txBody>
          <a:bodyPr/>
          <a:lstStyle/>
          <a:p>
            <a:r>
              <a:rPr lang="cs-CZ" dirty="0" smtClean="0"/>
              <a:t>Mezi vstupní zařízení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Monitor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Scanner</a:t>
            </a:r>
          </a:p>
          <a:p>
            <a:pPr marL="457200" indent="-457200">
              <a:buFont typeface="+mj-lt"/>
              <a:buAutoNum type="alphaUcPeriod"/>
            </a:pP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3955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39552" y="3929444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31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8640"/>
            <a:ext cx="8229600" cy="1600200"/>
          </a:xfrm>
        </p:spPr>
        <p:txBody>
          <a:bodyPr/>
          <a:lstStyle/>
          <a:p>
            <a:r>
              <a:rPr lang="cs-CZ" dirty="0" smtClean="0"/>
              <a:t>Hardware znamená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36912"/>
            <a:ext cx="8229600" cy="1728192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UcPeriod"/>
            </a:pPr>
            <a:r>
              <a:rPr lang="cs-CZ" sz="3600" dirty="0" smtClean="0"/>
              <a:t>Technické vybavení počítače</a:t>
            </a:r>
          </a:p>
          <a:p>
            <a:pPr marL="742950" indent="-742950">
              <a:buFont typeface="+mj-lt"/>
              <a:buAutoNum type="alphaUcPeriod"/>
            </a:pPr>
            <a:r>
              <a:rPr lang="cs-CZ" sz="3600" dirty="0" smtClean="0"/>
              <a:t>Programové vybavení počítače</a:t>
            </a:r>
            <a:endParaRPr lang="cs-CZ" sz="36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95536" y="3429000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97976" y="2739572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49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smtClean="0"/>
              <a:t>Mezi úložiště dat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RAM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HDD</a:t>
            </a: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39552" y="3929444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3955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99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smtClean="0"/>
              <a:t>Linux patří mezi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Grafické programy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Operační systémy</a:t>
            </a: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39552" y="3929444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3955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22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smtClean="0"/>
              <a:t>Mezi výstupní zařízení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Laserová tiskárna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Myš</a:t>
            </a:r>
          </a:p>
          <a:p>
            <a:pPr marL="457200" indent="-457200">
              <a:buFont typeface="+mj-lt"/>
              <a:buAutoNum type="alphaUcPeriod"/>
            </a:pP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2166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11576" y="393305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01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err="1" smtClean="0"/>
              <a:t>Malware</a:t>
            </a:r>
            <a:r>
              <a:rPr lang="cs-CZ" dirty="0" smtClean="0"/>
              <a:t>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Škodlivý program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Užitečný malý prográmek</a:t>
            </a: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16940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16940" y="3861048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57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smtClean="0"/>
              <a:t>Velikost paměti RAM v dnešní době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4 – 8 GB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</a:t>
            </a:r>
            <a:r>
              <a:rPr lang="cs-CZ" sz="4000" dirty="0"/>
              <a:t>4 – 8 </a:t>
            </a:r>
            <a:r>
              <a:rPr lang="cs-CZ" sz="4000" dirty="0" err="1" smtClean="0"/>
              <a:t>Mb</a:t>
            </a: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3955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39552" y="3869432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09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smtClean="0"/>
              <a:t>Který přenosový protokol využívá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IXP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TCP/IP</a:t>
            </a: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39552" y="3929444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3955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51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728192"/>
          </a:xfrm>
        </p:spPr>
        <p:txBody>
          <a:bodyPr/>
          <a:lstStyle/>
          <a:p>
            <a:r>
              <a:rPr lang="cs-CZ" dirty="0" smtClean="0"/>
              <a:t>HTTP je protokol pro přenos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1"/>
            <a:ext cx="8229600" cy="2016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Webových stránek 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4000" dirty="0" smtClean="0"/>
              <a:t> Souborů</a:t>
            </a:r>
            <a:endParaRPr lang="cs-CZ" sz="40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39552" y="3212976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39552" y="3916918"/>
            <a:ext cx="5040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1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04864"/>
          </a:xfrm>
        </p:spPr>
        <p:txBody>
          <a:bodyPr/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Správná odpověď</a:t>
            </a:r>
            <a:br>
              <a:rPr lang="cs-CZ" dirty="0">
                <a:solidFill>
                  <a:schemeClr val="tx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4" name="Šipka nahoru 3">
            <a:hlinkClick r:id="rId3" action="ppaction://hlinksldjump"/>
          </p:cNvPr>
          <p:cNvSpPr/>
          <p:nvPr/>
        </p:nvSpPr>
        <p:spPr>
          <a:xfrm>
            <a:off x="2195736" y="5013176"/>
            <a:ext cx="4896544" cy="10081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na test</a:t>
            </a: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2050" name="Picture 2" descr="C:\Users\kolar\AppData\Local\Microsoft\Windows\Temporary Internet Files\Content.IE5\NN1YN9T6\MC9004413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960" y="184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057400"/>
          </a:xfrm>
        </p:spPr>
        <p:txBody>
          <a:bodyPr/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Chybná odpověď</a:t>
            </a:r>
            <a:br>
              <a:rPr lang="cs-CZ" dirty="0">
                <a:solidFill>
                  <a:schemeClr val="tx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nahoru 3">
            <a:hlinkClick r:id="rId3" action="ppaction://hlinksldjump"/>
          </p:cNvPr>
          <p:cNvSpPr/>
          <p:nvPr/>
        </p:nvSpPr>
        <p:spPr>
          <a:xfrm>
            <a:off x="2195736" y="5013176"/>
            <a:ext cx="4896544" cy="10081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na test</a:t>
            </a: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6" name="Picture 2" descr="C:\Users\kolar\AppData\Local\Microsoft\Windows\Temporary Internet Files\Content.IE5\JQ6WSGO3\MC9004413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Archiv autora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Kliparty z aplikace Microsoft Office</a:t>
            </a:r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211</TotalTime>
  <Words>239</Words>
  <Application>Microsoft Office PowerPoint</Application>
  <PresentationFormat>Předvádění na obrazovce (4:3)</PresentationFormat>
  <Paragraphs>84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DUM</vt:lpstr>
      <vt:lpstr>Prezentace aplikace PowerPoint</vt:lpstr>
      <vt:lpstr>ANOTACE</vt:lpstr>
      <vt:lpstr>HW SW závěrečné procvičování</vt:lpstr>
      <vt:lpstr>Mezi vstupní zařízení patří</vt:lpstr>
      <vt:lpstr>Hardware znamená</vt:lpstr>
      <vt:lpstr>Mezi úložiště dat patří</vt:lpstr>
      <vt:lpstr>Linux patří mezi</vt:lpstr>
      <vt:lpstr>Mezi výstupní zařízení patří</vt:lpstr>
      <vt:lpstr>Malware je</vt:lpstr>
      <vt:lpstr>Velikost paměti RAM v dnešní době je</vt:lpstr>
      <vt:lpstr>Který přenosový protokol využívá Internet</vt:lpstr>
      <vt:lpstr>HTTP je protokol pro přenos</vt:lpstr>
      <vt:lpstr>Správná odpověď </vt:lpstr>
      <vt:lpstr>Chybná odpověď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24</cp:revision>
  <dcterms:created xsi:type="dcterms:W3CDTF">2013-06-20T06:55:42Z</dcterms:created>
  <dcterms:modified xsi:type="dcterms:W3CDTF">2013-06-27T06:39:31Z</dcterms:modified>
</cp:coreProperties>
</file>