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91228-4165-4761-A08A-FEAED609C6E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9534B-E503-4C82-A04C-0666F9561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501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91228-4165-4761-A08A-FEAED609C6E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9534B-E503-4C82-A04C-0666F9561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012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91228-4165-4761-A08A-FEAED609C6E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9534B-E503-4C82-A04C-0666F9561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312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91228-4165-4761-A08A-FEAED609C6E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9534B-E503-4C82-A04C-0666F9561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764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91228-4165-4761-A08A-FEAED609C6E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9534B-E503-4C82-A04C-0666F9561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912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91228-4165-4761-A08A-FEAED609C6E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9534B-E503-4C82-A04C-0666F9561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759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91228-4165-4761-A08A-FEAED609C6E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9534B-E503-4C82-A04C-0666F9561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297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91228-4165-4761-A08A-FEAED609C6E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9534B-E503-4C82-A04C-0666F9561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91228-4165-4761-A08A-FEAED609C6E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9534B-E503-4C82-A04C-0666F9561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251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91228-4165-4761-A08A-FEAED609C6E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9534B-E503-4C82-A04C-0666F9561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975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91228-4165-4761-A08A-FEAED609C6E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9534B-E503-4C82-A04C-0666F9561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179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091228-4165-4761-A08A-FEAED609C6E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E9534B-E503-4C82-A04C-0666F9561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0996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SÁMOVA ŘÍŠE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4012" y="4557497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Anotace: Seznámení se s dobou panování franského kupce Sáma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899592" y="3080169"/>
            <a:ext cx="6646563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VY_32_inovace_04 </a:t>
            </a:r>
            <a:r>
              <a:rPr lang="cs-CZ" dirty="0"/>
              <a:t>Vlastivěda-starší 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Leden 2012</a:t>
            </a:r>
          </a:p>
          <a:p>
            <a:r>
              <a:rPr lang="cs-CZ" dirty="0"/>
              <a:t>Věková skupina: 4.ročník</a:t>
            </a:r>
          </a:p>
          <a:p>
            <a:r>
              <a:rPr lang="cs-CZ" dirty="0"/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954640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Sámova říše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Sámo byl kupec z Francké říše</a:t>
            </a:r>
          </a:p>
          <a:p>
            <a:r>
              <a:rPr lang="cs-CZ" dirty="0" smtClean="0"/>
              <a:t>Sjednotil Slovany před nájezdy kočovných kmenů Avarů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PRVNÍ MOCENSKÝ ÚTVAR NA NAŠEM ÚZEMÍ (623 n.l.)</a:t>
            </a:r>
          </a:p>
          <a:p>
            <a:r>
              <a:rPr lang="cs-CZ" dirty="0" smtClean="0"/>
              <a:t>Po Sámově smrti se tento první stát rozpadl</a:t>
            </a:r>
            <a:endParaRPr lang="cs-CZ" dirty="0"/>
          </a:p>
        </p:txBody>
      </p:sp>
      <p:pic>
        <p:nvPicPr>
          <p:cNvPr id="4098" name="Picture 2" descr="C:\Users\Uživatel\AppData\Local\Microsoft\Windows\Temporary Internet Files\Content.IE5\LMPN2MD2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85184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382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0357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484784"/>
            <a:ext cx="4536504" cy="4846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332656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Kupec Sámo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16284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704583"/>
            <a:ext cx="74168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/>
              <a:t>Obr. </a:t>
            </a:r>
            <a:r>
              <a:rPr lang="cs-CZ" sz="1200" b="1" dirty="0" smtClean="0"/>
              <a:t>1 </a:t>
            </a:r>
            <a:r>
              <a:rPr lang="cs-CZ" sz="1200" dirty="0"/>
              <a:t>– </a:t>
            </a:r>
            <a:r>
              <a:rPr lang="cs-CZ" sz="1200" dirty="0" smtClean="0"/>
              <a:t>klipart-</a:t>
            </a:r>
            <a:r>
              <a:rPr lang="it-IT" sz="1200" dirty="0"/>
              <a:t>Smajlici. [online]. [cit. 2012-11-25]. Dostupné z: http://www.celysvet.cz/smajlici-ke-stazeni-smajlik?pg=1</a:t>
            </a:r>
            <a:endParaRPr lang="cs-CZ" sz="1200" dirty="0"/>
          </a:p>
          <a:p>
            <a:r>
              <a:rPr lang="cs-CZ" sz="1200" b="1" dirty="0"/>
              <a:t>Obr. </a:t>
            </a:r>
            <a:r>
              <a:rPr lang="cs-CZ" sz="1200" b="1" dirty="0" smtClean="0"/>
              <a:t>2 </a:t>
            </a:r>
            <a:r>
              <a:rPr lang="cs-CZ" sz="1200" dirty="0" smtClean="0"/>
              <a:t>- </a:t>
            </a:r>
            <a:r>
              <a:rPr lang="cs-CZ" sz="1200" i="1" dirty="0"/>
              <a:t>Http://referaty-testy.webnode.cz</a:t>
            </a:r>
            <a:r>
              <a:rPr lang="cs-CZ" sz="1200" dirty="0"/>
              <a:t> [online]. 2011 [cit. 2011-10-14]. Avaři a Sámova říše. Dostupné z WWW: &lt;http://referaty-testy.webnode.cz/historie-</a:t>
            </a:r>
            <a:r>
              <a:rPr lang="cs-CZ" sz="1200" dirty="0" err="1"/>
              <a:t>ceskych</a:t>
            </a:r>
            <a:r>
              <a:rPr lang="cs-CZ" sz="1200" dirty="0"/>
              <a:t>-zemi/</a:t>
            </a:r>
            <a:r>
              <a:rPr lang="cs-CZ" sz="1200" dirty="0" err="1"/>
              <a:t>avari</a:t>
            </a:r>
            <a:r>
              <a:rPr lang="cs-CZ" sz="1200" dirty="0"/>
              <a:t>-a-</a:t>
            </a:r>
            <a:r>
              <a:rPr lang="cs-CZ" sz="1200" dirty="0" err="1"/>
              <a:t>samova</a:t>
            </a:r>
            <a:r>
              <a:rPr lang="cs-CZ" sz="1200" dirty="0"/>
              <a:t>-</a:t>
            </a:r>
            <a:r>
              <a:rPr lang="cs-CZ" sz="1200" dirty="0" err="1"/>
              <a:t>rise</a:t>
            </a:r>
            <a:r>
              <a:rPr lang="cs-CZ" sz="1200" dirty="0"/>
              <a:t>/&gt;.</a:t>
            </a:r>
          </a:p>
          <a:p>
            <a:r>
              <a:rPr lang="cs-CZ" sz="1200" b="1" dirty="0"/>
              <a:t>Obr. </a:t>
            </a:r>
            <a:r>
              <a:rPr lang="cs-CZ" sz="1200" b="1" dirty="0" smtClean="0"/>
              <a:t>3 </a:t>
            </a:r>
            <a:r>
              <a:rPr lang="cs-CZ" sz="1200" dirty="0"/>
              <a:t>- </a:t>
            </a:r>
            <a:r>
              <a:rPr lang="cs-CZ" sz="1200" i="1" dirty="0"/>
              <a:t>Http://old.kniznica-rv.sk</a:t>
            </a:r>
            <a:r>
              <a:rPr lang="cs-CZ" sz="1200" dirty="0"/>
              <a:t> [online]. 2002 [cit. 2011-10-14]. SLOVENSKO V HISTÓRII. Dostupné z WWW: &lt;http://old.kniznica-rv.sk/</a:t>
            </a:r>
            <a:r>
              <a:rPr lang="cs-CZ" sz="1200" dirty="0" err="1"/>
              <a:t>publikacie</a:t>
            </a:r>
            <a:r>
              <a:rPr lang="cs-CZ" sz="1200" dirty="0"/>
              <a:t>/slovensko_v_historii.htm&gt;.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83768" y="476672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Použité prameny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26876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Dostupné z internetu: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2753" y="3253626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Literatura: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789040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Vlastivěda </a:t>
            </a:r>
            <a:r>
              <a:rPr lang="cs-CZ" i="1" dirty="0"/>
              <a:t>4</a:t>
            </a:r>
            <a:r>
              <a:rPr lang="cs-CZ" dirty="0"/>
              <a:t>. Brno : Autor: PaeDr. Iva Stříbrná a kolektiv, NOVÁ ŠKOLA, s.r.o., 2009. </a:t>
            </a:r>
            <a:r>
              <a:rPr lang="cs-CZ" dirty="0" smtClean="0"/>
              <a:t>Sámův kmenový svaz, </a:t>
            </a:r>
            <a:r>
              <a:rPr lang="cs-CZ" dirty="0"/>
              <a:t>s. 47.</a:t>
            </a:r>
          </a:p>
          <a:p>
            <a:r>
              <a:rPr lang="cs-CZ" dirty="0" smtClean="0"/>
              <a:t>Dějepis2. Praha : Pedagogické nakladatelství, 2004. </a:t>
            </a:r>
            <a:r>
              <a:rPr lang="cs-CZ" err="1"/>
              <a:t>prof</a:t>
            </a:r>
            <a:r>
              <a:rPr lang="cs-CZ" smtClean="0"/>
              <a:t>. PhDr</a:t>
            </a:r>
            <a:r>
              <a:rPr lang="cs-CZ" dirty="0"/>
              <a:t>. Petr </a:t>
            </a:r>
            <a:r>
              <a:rPr lang="cs-CZ" dirty="0" err="1"/>
              <a:t>Čornej</a:t>
            </a:r>
            <a:r>
              <a:rPr lang="cs-CZ" dirty="0"/>
              <a:t>, Slované </a:t>
            </a:r>
            <a:r>
              <a:rPr lang="cs-CZ" dirty="0" smtClean="0"/>
              <a:t>v temných staletích, s. 160.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661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125</Words>
  <Application>Microsoft Office PowerPoint</Application>
  <PresentationFormat>Předvádění na obrazovce (4:3)</PresentationFormat>
  <Paragraphs>25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SÁMOVA ŘÍŠE</vt:lpstr>
      <vt:lpstr>Sámova říše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SÁMOVA ŘÍŠE</dc:title>
  <dc:creator>Uživatel</dc:creator>
  <cp:lastModifiedBy>Uživatel</cp:lastModifiedBy>
  <cp:revision>14</cp:revision>
  <dcterms:created xsi:type="dcterms:W3CDTF">2011-11-16T13:54:21Z</dcterms:created>
  <dcterms:modified xsi:type="dcterms:W3CDTF">2012-11-25T11:22:50Z</dcterms:modified>
</cp:coreProperties>
</file>