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07358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81284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768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780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54582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964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55185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3412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7046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25262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6558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C202FF-DC24-45F2-BC21-F8E23C7B9759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2D3DB7-18B5-4540-A733-7744350F7AD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20043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ČESKÉ POVĚSTI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491479" y="6419086"/>
            <a:ext cx="18473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endParaRPr lang="cs-CZ" sz="1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Základní škola a Mateřská škola, Liberec, Barvířská 38/6, příspěvková organizace</a:t>
            </a:r>
            <a:endParaRPr lang="cs-CZ" sz="1400" dirty="0"/>
          </a:p>
        </p:txBody>
      </p:sp>
      <p:sp>
        <p:nvSpPr>
          <p:cNvPr id="4" name="Obdélník 3"/>
          <p:cNvSpPr/>
          <p:nvPr/>
        </p:nvSpPr>
        <p:spPr>
          <a:xfrm>
            <a:off x="1115616" y="2274838"/>
            <a:ext cx="727280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Název: </a:t>
            </a:r>
            <a:r>
              <a:rPr lang="cs-CZ" dirty="0" smtClean="0"/>
              <a:t>VY_32_inovace_05 </a:t>
            </a:r>
            <a:r>
              <a:rPr lang="cs-CZ" dirty="0"/>
              <a:t>Vlastivěda-starší české dějiny</a:t>
            </a:r>
          </a:p>
          <a:p>
            <a:r>
              <a:rPr lang="cs-CZ" dirty="0"/>
              <a:t>Autor: Mgr. Martina Šímová</a:t>
            </a:r>
          </a:p>
          <a:p>
            <a:r>
              <a:rPr lang="cs-CZ" dirty="0"/>
              <a:t>Období: Leden 2012</a:t>
            </a:r>
          </a:p>
          <a:p>
            <a:r>
              <a:rPr lang="cs-CZ" dirty="0"/>
              <a:t>Věková skupina: 4.ročník</a:t>
            </a:r>
          </a:p>
          <a:p>
            <a:r>
              <a:rPr lang="cs-CZ" dirty="0"/>
              <a:t>Tematická oblast: Vlastivěda</a:t>
            </a:r>
          </a:p>
          <a:p>
            <a:r>
              <a:rPr lang="cs-CZ" dirty="0"/>
              <a:t>Anotace: </a:t>
            </a:r>
            <a:r>
              <a:rPr lang="cs-CZ" dirty="0" smtClean="0"/>
              <a:t>Seznámení se s českými pověstmi.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2508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426170"/>
          </a:xfrm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NAŠE NEJSTARŠÍ MINULOST V POVĚSTECH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r>
              <a:rPr lang="cs-CZ" dirty="0" smtClean="0"/>
              <a:t>Co je to pověst??</a:t>
            </a:r>
          </a:p>
          <a:p>
            <a:r>
              <a:rPr lang="cs-CZ" dirty="0" smtClean="0"/>
              <a:t>Pověst je vyprávěný příběh, o kterém nevíme, jestli je pravdivý nebo ne.</a:t>
            </a:r>
            <a:endParaRPr lang="cs-CZ" dirty="0"/>
          </a:p>
        </p:txBody>
      </p:sp>
      <p:pic>
        <p:nvPicPr>
          <p:cNvPr id="1026" name="Picture 2" descr="C:\Users\Uživatel\AppData\Local\Microsoft\Windows\Temporary Internet Files\Content.IE5\AG9E3B0S\MC9004359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717032"/>
            <a:ext cx="2131929" cy="1735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0754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POVĚST O BIVOJOVI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5554960" cy="4525963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Bivoj měl podle pověsti chytit divokého kance</a:t>
            </a:r>
            <a:endParaRPr lang="cs-CZ" b="1" dirty="0"/>
          </a:p>
        </p:txBody>
      </p:sp>
      <p:pic>
        <p:nvPicPr>
          <p:cNvPr id="2050" name="Picture 2" descr="http://www.bodyartmag.cz/files/286px-MikolasAles_Bivoj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17607"/>
            <a:ext cx="2304256" cy="483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7781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POVĚST O KNĚŽNĚ LIBUŠI A PŘEMYSLU ORÁČOVI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http://verse-proza.hilarius.cz/premysl_orac_soubory/image0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077072"/>
            <a:ext cx="5718692" cy="258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digital-guide.cz/media/thumbs/digital_guide/selekce_realie/vyznamne_osobnosti/zeny/knezna_libuse/Josef_Mathauser_-_Knize_Krok_s_dcerami_(Kazi,_Teta,_Libuse)_jpg_800x800_q8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6923" y="1700808"/>
            <a:ext cx="4050261" cy="264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9196" y="567605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Kněžna Libuše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44571" y="2282961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Přemysl Oráč</a:t>
            </a:r>
            <a:endParaRPr lang="cs-CZ" sz="2400" b="1" dirty="0"/>
          </a:p>
        </p:txBody>
      </p:sp>
      <p:cxnSp>
        <p:nvCxnSpPr>
          <p:cNvPr id="7" name="Přímá spojnice se šipkou 6"/>
          <p:cNvCxnSpPr/>
          <p:nvPr/>
        </p:nvCxnSpPr>
        <p:spPr>
          <a:xfrm flipV="1">
            <a:off x="755576" y="4437113"/>
            <a:ext cx="648072" cy="1238943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6372200" y="2744626"/>
            <a:ext cx="396044" cy="118843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29827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POVĚST O PRAOTCI ČECHU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4098" name="Picture 2" descr="http://malotridka.ic.cz/gallery/historie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8856" y="3573015"/>
            <a:ext cx="4464496" cy="2857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misie.apha.cz/res/data/023/002916_05_006219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5448" y="1929052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5301208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Praotec Čech</a:t>
            </a:r>
            <a:endParaRPr lang="cs-CZ" sz="24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555776" y="5532040"/>
            <a:ext cx="1512168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932040" y="1929052"/>
            <a:ext cx="3751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????????</a:t>
            </a:r>
            <a:endParaRPr lang="cs-CZ" sz="24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4427984" y="2390717"/>
            <a:ext cx="1152128" cy="462219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3" descr="C:\Users\Uživatel\AppData\Local\Microsoft\Windows\Temporary Internet Files\Content.IE5\LMPN2MD2\MC900434411[2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78984" y="1529002"/>
            <a:ext cx="1457424" cy="1639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626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POVĚST O HORYMÍROVI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5124" name="Picture 4" descr="http://files.hystorieceskychzemi.webnode.cz/system_preview_detail_200000053-df9d2e096f-public/Horym%C3%ADr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-2467" t="13898" r="2467" b="8484"/>
          <a:stretch/>
        </p:blipFill>
        <p:spPr bwMode="auto">
          <a:xfrm>
            <a:off x="755576" y="1700808"/>
            <a:ext cx="6984776" cy="4066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594928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Horymírův skok přes Vyšehradské hradby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023975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483768" y="332803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Použité prameny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05273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Dostupné z internetu: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628800"/>
            <a:ext cx="820891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1 – klipart-</a:t>
            </a:r>
            <a:r>
              <a:rPr lang="it-IT" sz="1200" dirty="0"/>
              <a:t>Smajlici. [online]. [cit. 2012-11-25]. </a:t>
            </a:r>
            <a:r>
              <a:rPr lang="it-IT" sz="1200"/>
              <a:t>Dostupné z: http://www.celysvet.cz/smajlici-ke-stazeni-smajlik?pg=1</a:t>
            </a:r>
            <a:endParaRPr lang="cs-CZ" sz="1200" dirty="0" smtClean="0"/>
          </a:p>
          <a:p>
            <a:r>
              <a:rPr lang="cs-CZ" sz="1200" dirty="0" smtClean="0"/>
              <a:t>Obr. 2 - </a:t>
            </a:r>
            <a:r>
              <a:rPr lang="cs-CZ" sz="1200" i="1" dirty="0"/>
              <a:t>Bodyartmag.cz</a:t>
            </a:r>
            <a:r>
              <a:rPr lang="cs-CZ" sz="1200" dirty="0"/>
              <a:t> [online]. 2011 [cit. 2011-11-16]. Mikoláš Aleš. Dostupné z WWW: &lt;http://www.bodyartmag.cz/mikol%C3%A1%C5%A1-ale%C5%A1,196.html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3 - </a:t>
            </a:r>
            <a:r>
              <a:rPr lang="cs-CZ" sz="1200" i="1" dirty="0"/>
              <a:t>Digital-guide.cz</a:t>
            </a:r>
            <a:r>
              <a:rPr lang="cs-CZ" sz="1200" dirty="0"/>
              <a:t> [online]. 2011 [cit. 2011-11-16]. Kněžna Libuše. Dostupné z WWW: &lt;http://www.digital-guide.cz/</a:t>
            </a:r>
            <a:r>
              <a:rPr lang="cs-CZ" sz="1200" dirty="0" err="1"/>
              <a:t>cs</a:t>
            </a:r>
            <a:r>
              <a:rPr lang="cs-CZ" sz="1200" dirty="0"/>
              <a:t>/</a:t>
            </a:r>
            <a:r>
              <a:rPr lang="cs-CZ" sz="1200" dirty="0" err="1"/>
              <a:t>realie</a:t>
            </a:r>
            <a:r>
              <a:rPr lang="cs-CZ" sz="1200" dirty="0"/>
              <a:t>/zeny/</a:t>
            </a:r>
            <a:r>
              <a:rPr lang="cs-CZ" sz="1200" dirty="0" err="1"/>
              <a:t>knezna-libuse</a:t>
            </a:r>
            <a:r>
              <a:rPr lang="cs-CZ" sz="1200" dirty="0"/>
              <a:t>/&gt;.</a:t>
            </a:r>
          </a:p>
          <a:p>
            <a:r>
              <a:rPr lang="cs-CZ" sz="1200" dirty="0" smtClean="0"/>
              <a:t>Obr. 4 - </a:t>
            </a:r>
            <a:r>
              <a:rPr lang="cs-CZ" sz="1200" i="1" dirty="0"/>
              <a:t>Ochranapudy.cz</a:t>
            </a:r>
            <a:r>
              <a:rPr lang="cs-CZ" sz="1200" dirty="0"/>
              <a:t> [online]. 2011 [cit. 2011-11-16]. Společnost pro ochranu půdy v ČR. Dostupné z WWW: &lt;http://www.ochranapudy.cz/?r=</a:t>
            </a:r>
            <a:r>
              <a:rPr lang="cs-CZ" sz="1200" dirty="0" err="1"/>
              <a:t>vsechny</a:t>
            </a:r>
            <a:r>
              <a:rPr lang="cs-CZ" sz="1200" dirty="0"/>
              <a:t>-ankety</a:t>
            </a:r>
            <a:r>
              <a:rPr lang="cs-CZ" sz="1200" dirty="0" smtClean="0"/>
              <a:t>&gt;.</a:t>
            </a:r>
          </a:p>
          <a:p>
            <a:r>
              <a:rPr lang="cs-CZ" sz="1200" dirty="0" smtClean="0"/>
              <a:t>Obr. 5 - </a:t>
            </a:r>
            <a:r>
              <a:rPr lang="cs-CZ" sz="1200" i="1" dirty="0"/>
              <a:t>Malotridka.ic.cz</a:t>
            </a:r>
            <a:r>
              <a:rPr lang="cs-CZ" sz="1200" dirty="0"/>
              <a:t> [online]. 2011 [cit. 2011-11-16]. Historické obrázky k pověstem. Dostupné z WWW: &lt;http://malotridka.ic.cz/3-pomucky/</a:t>
            </a:r>
            <a:r>
              <a:rPr lang="cs-CZ" sz="1200" dirty="0" err="1"/>
              <a:t>historicke</a:t>
            </a:r>
            <a:r>
              <a:rPr lang="cs-CZ" sz="1200" dirty="0"/>
              <a:t>-</a:t>
            </a:r>
            <a:r>
              <a:rPr lang="cs-CZ" sz="1200" dirty="0" err="1"/>
              <a:t>obrazky</a:t>
            </a:r>
            <a:r>
              <a:rPr lang="cs-CZ" sz="1200" dirty="0"/>
              <a:t>-k-</a:t>
            </a:r>
            <a:r>
              <a:rPr lang="cs-CZ" sz="1200" dirty="0" err="1"/>
              <a:t>povestem</a:t>
            </a:r>
            <a:r>
              <a:rPr lang="cs-CZ" sz="1200" dirty="0"/>
              <a:t>/&gt;.</a:t>
            </a:r>
          </a:p>
          <a:p>
            <a:r>
              <a:rPr lang="cs-CZ" sz="1200" dirty="0" smtClean="0"/>
              <a:t>Obr. 6 - </a:t>
            </a:r>
            <a:r>
              <a:rPr lang="cs-CZ" sz="1200" i="1" dirty="0"/>
              <a:t>Misie.apha.cz</a:t>
            </a:r>
            <a:r>
              <a:rPr lang="cs-CZ" sz="1200" dirty="0"/>
              <a:t> [online]. 2011 [cit. 2011-11-16]. Kalendář. Dostupné z WWW: &lt;http://misie.apha.cz/</a:t>
            </a:r>
            <a:r>
              <a:rPr lang="cs-CZ" sz="1200" dirty="0" err="1"/>
              <a:t>kalendar</a:t>
            </a:r>
            <a:r>
              <a:rPr lang="cs-CZ" sz="1200" dirty="0"/>
              <a:t>/?</a:t>
            </a:r>
            <a:r>
              <a:rPr lang="cs-CZ" sz="1200" dirty="0" err="1"/>
              <a:t>event</a:t>
            </a:r>
            <a:r>
              <a:rPr lang="cs-CZ" sz="1200" dirty="0"/>
              <a:t>=134&gt;.</a:t>
            </a:r>
          </a:p>
          <a:p>
            <a:r>
              <a:rPr lang="cs-CZ" sz="1200" dirty="0" smtClean="0"/>
              <a:t>Obr. 7 – klipart</a:t>
            </a:r>
          </a:p>
          <a:p>
            <a:r>
              <a:rPr lang="cs-CZ" sz="1200" dirty="0" smtClean="0"/>
              <a:t>Obr. 8 - </a:t>
            </a:r>
            <a:r>
              <a:rPr lang="cs-CZ" sz="1200" i="1" dirty="0"/>
              <a:t>Hystorieceskychzemi.webnode.cz</a:t>
            </a:r>
            <a:r>
              <a:rPr lang="cs-CZ" sz="1200" dirty="0"/>
              <a:t> [online]. 2011 [cit. 2011-11-16]. Horymír a jeho věrný kůň Šemík. Dostupné z WWW: &lt;http://hystorieceskychzemi.webnode.cz/album/stara-</a:t>
            </a:r>
            <a:r>
              <a:rPr lang="cs-CZ" sz="1200" dirty="0" err="1"/>
              <a:t>povesti</a:t>
            </a:r>
            <a:r>
              <a:rPr lang="cs-CZ" sz="1200" dirty="0"/>
              <a:t>-</a:t>
            </a:r>
            <a:r>
              <a:rPr lang="cs-CZ" sz="1200" dirty="0" err="1"/>
              <a:t>ceske</a:t>
            </a:r>
            <a:r>
              <a:rPr lang="cs-CZ" sz="1200" dirty="0"/>
              <a:t>/</a:t>
            </a:r>
            <a:r>
              <a:rPr lang="cs-CZ" sz="1200" dirty="0" err="1"/>
              <a:t>horymir-jpg</a:t>
            </a:r>
            <a:r>
              <a:rPr lang="cs-CZ" sz="1200" dirty="0"/>
              <a:t>/&gt;.</a:t>
            </a:r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  <a:p>
            <a:r>
              <a:rPr lang="cs-CZ" sz="1200" dirty="0"/>
              <a:t/>
            </a:r>
            <a:br>
              <a:rPr lang="cs-CZ" sz="1200" dirty="0"/>
            </a:br>
            <a:r>
              <a:rPr lang="cs-CZ" sz="1200" dirty="0"/>
              <a:t/>
            </a:r>
            <a:br>
              <a:rPr lang="cs-CZ" sz="1200" dirty="0"/>
            </a:b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454322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Použitá literatura: 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229200"/>
            <a:ext cx="74168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Vlastivěda 4. Brno : NOVÁ ŠKOLA, s.r.o., 2009. </a:t>
            </a:r>
            <a:r>
              <a:rPr lang="cs-CZ" dirty="0"/>
              <a:t>Autor: PaeDr. </a:t>
            </a:r>
            <a:r>
              <a:rPr lang="cs-CZ"/>
              <a:t>Iva Stříbrná a kolektiv, Naše </a:t>
            </a:r>
            <a:r>
              <a:rPr lang="cs-CZ" dirty="0" smtClean="0"/>
              <a:t>nejstarší minulost v pověstech, s. 47.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1727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174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ČESKÉ POVĚSTI</vt:lpstr>
      <vt:lpstr>NAŠE NEJSTARŠÍ MINULOST V POVĚSTECH</vt:lpstr>
      <vt:lpstr>POVĚST O BIVOJOVI</vt:lpstr>
      <vt:lpstr>POVĚST O KNĚŽNĚ LIBUŠI A PŘEMYSLU ORÁČOVI</vt:lpstr>
      <vt:lpstr>POVĚST O PRAOTCI ČECHU</vt:lpstr>
      <vt:lpstr>POVĚST O HORYMÍROVI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ČESKÉ POVĚSTI</dc:title>
  <dc:creator>Uživatel</dc:creator>
  <cp:lastModifiedBy>Martin</cp:lastModifiedBy>
  <cp:revision>15</cp:revision>
  <dcterms:created xsi:type="dcterms:W3CDTF">2011-11-16T14:19:47Z</dcterms:created>
  <dcterms:modified xsi:type="dcterms:W3CDTF">2013-06-27T07:34:22Z</dcterms:modified>
</cp:coreProperties>
</file>