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3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VY_52_INOVACE_12 </a:t>
          </a:r>
          <a:r>
            <a:rPr lang="cs-CZ" sz="2000" baseline="0" smtClean="0"/>
            <a:t>II Dopravní výchova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algn="l" rtl="0"/>
          <a:r>
            <a:rPr lang="cs-CZ" sz="2000" dirty="0" smtClean="0"/>
            <a:t>NÁZEV ŠKOLY: ZŠ a MŠ Zvole, okr. Praha - západ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Jana Němcová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Člověk a jeho svět </a:t>
          </a:r>
          <a:r>
            <a:rPr lang="cs-CZ" sz="2000" smtClean="0"/>
            <a:t>- prvouka 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CZ.1.07/1.4.00/21.0305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8080F36-A3F7-4EDD-B8C6-EFC2B28B0432}" type="presOf" srcId="{D8197B8C-B260-4A16-BDF4-0947B075E274}" destId="{5A5FFA88-C948-4069-8E93-59FA12366E83}" srcOrd="1" destOrd="0" presId="urn:microsoft.com/office/officeart/2005/8/layout/target3"/>
    <dgm:cxn modelId="{AECB3C0F-7C02-4E6A-A915-57C2DFD0733E}" type="presOf" srcId="{B651F6E3-6281-48DB-9319-2AEAFDAE7572}" destId="{6BB5E863-4638-4E1D-BFDE-399D028AC4ED}" srcOrd="1" destOrd="0" presId="urn:microsoft.com/office/officeart/2005/8/layout/target3"/>
    <dgm:cxn modelId="{6F4CAA18-EA93-4F1F-8050-8F1BAE98BE4F}" type="presOf" srcId="{4C35D32F-0EAB-4CD7-82EE-45574DC2A586}" destId="{890E4F0B-2866-4A3F-A3C7-2A14B1797930}" srcOrd="1" destOrd="0" presId="urn:microsoft.com/office/officeart/2005/8/layout/target3"/>
    <dgm:cxn modelId="{5B329997-4B74-4B71-A944-A5C4CBB12883}" type="presOf" srcId="{B651F6E3-6281-48DB-9319-2AEAFDAE7572}" destId="{619D679B-A015-4ECF-8348-D1034C574F40}" srcOrd="0" destOrd="0" presId="urn:microsoft.com/office/officeart/2005/8/layout/target3"/>
    <dgm:cxn modelId="{EBC84009-B11A-4C6D-B95D-B39070F4F62A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6CB93B8-809F-43F2-96EA-32A9BA8C27A1}" type="presOf" srcId="{757F3AB3-0718-4624-B441-E567A8F0AB56}" destId="{333A1088-737F-45CB-B68E-254E46348037}" srcOrd="0" destOrd="0" presId="urn:microsoft.com/office/officeart/2005/8/layout/target3"/>
    <dgm:cxn modelId="{8E147060-B43F-4455-A7A6-81FF37C95EAA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A6A4B29-FDBF-434D-BF86-D19B67599B20}" type="presOf" srcId="{4C35D32F-0EAB-4CD7-82EE-45574DC2A586}" destId="{8BEBB6EC-1DAA-4CAC-8A25-BC0FCBD5DBD5}" srcOrd="0" destOrd="0" presId="urn:microsoft.com/office/officeart/2005/8/layout/target3"/>
    <dgm:cxn modelId="{D2641EF6-F390-4793-B64A-A6DD0E1C0CDE}" type="presOf" srcId="{D8197B8C-B260-4A16-BDF4-0947B075E274}" destId="{25B08C86-7E15-44DC-BE7F-FFB55DD49D12}" srcOrd="0" destOrd="0" presId="urn:microsoft.com/office/officeart/2005/8/layout/target3"/>
    <dgm:cxn modelId="{C31E267E-7365-4056-94B4-98A89A0C1429}" type="presOf" srcId="{D1D4F407-5343-4D3F-B5B9-D407B03CAEB4}" destId="{D005CE8C-CC26-4C3E-AC11-E15060ECD759}" srcOrd="0" destOrd="0" presId="urn:microsoft.com/office/officeart/2005/8/layout/target3"/>
    <dgm:cxn modelId="{C72F950B-C863-4B03-868C-32D2EA4E2C17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7A26ED6-A718-4979-957F-7A33C590732D}" type="presParOf" srcId="{333A1088-737F-45CB-B68E-254E46348037}" destId="{F5ABB229-8D3B-4694-996A-96F23CF14429}" srcOrd="0" destOrd="0" presId="urn:microsoft.com/office/officeart/2005/8/layout/target3"/>
    <dgm:cxn modelId="{D6374A5F-D478-4107-A5F7-825AD94F82A9}" type="presParOf" srcId="{333A1088-737F-45CB-B68E-254E46348037}" destId="{F41139FD-01EE-4571-8B17-4FB00FC51163}" srcOrd="1" destOrd="0" presId="urn:microsoft.com/office/officeart/2005/8/layout/target3"/>
    <dgm:cxn modelId="{2E1AE058-A6B5-4794-8F42-BA3AA1132A10}" type="presParOf" srcId="{333A1088-737F-45CB-B68E-254E46348037}" destId="{D005CE8C-CC26-4C3E-AC11-E15060ECD759}" srcOrd="2" destOrd="0" presId="urn:microsoft.com/office/officeart/2005/8/layout/target3"/>
    <dgm:cxn modelId="{99D46DEA-1A2B-475F-84FB-F77E7C38ABE1}" type="presParOf" srcId="{333A1088-737F-45CB-B68E-254E46348037}" destId="{2C702D82-9B77-49B7-9568-BB8EB47C3372}" srcOrd="3" destOrd="0" presId="urn:microsoft.com/office/officeart/2005/8/layout/target3"/>
    <dgm:cxn modelId="{3FF70E38-9882-4929-BEBB-2D503E3136C3}" type="presParOf" srcId="{333A1088-737F-45CB-B68E-254E46348037}" destId="{A52A0455-90FF-4808-ABD0-F02540D31D5A}" srcOrd="4" destOrd="0" presId="urn:microsoft.com/office/officeart/2005/8/layout/target3"/>
    <dgm:cxn modelId="{0EF05ED2-C810-4331-B96D-AF49351F1656}" type="presParOf" srcId="{333A1088-737F-45CB-B68E-254E46348037}" destId="{6140AFEC-043D-4C43-A2F9-D0F5331DF3A3}" srcOrd="5" destOrd="0" presId="urn:microsoft.com/office/officeart/2005/8/layout/target3"/>
    <dgm:cxn modelId="{9993E37F-F3A4-4476-BCEF-0EC78A279194}" type="presParOf" srcId="{333A1088-737F-45CB-B68E-254E46348037}" destId="{9358AC05-5D7D-4327-9F80-1AD486AEA664}" srcOrd="6" destOrd="0" presId="urn:microsoft.com/office/officeart/2005/8/layout/target3"/>
    <dgm:cxn modelId="{062BF4F9-0B29-4AF1-BEF4-11C2F2112840}" type="presParOf" srcId="{333A1088-737F-45CB-B68E-254E46348037}" destId="{313FC574-E1CD-4FB4-B054-0B805CE0447D}" srcOrd="7" destOrd="0" presId="urn:microsoft.com/office/officeart/2005/8/layout/target3"/>
    <dgm:cxn modelId="{4F06741A-3B81-40A3-9177-A00269A478BC}" type="presParOf" srcId="{333A1088-737F-45CB-B68E-254E46348037}" destId="{619D679B-A015-4ECF-8348-D1034C574F40}" srcOrd="8" destOrd="0" presId="urn:microsoft.com/office/officeart/2005/8/layout/target3"/>
    <dgm:cxn modelId="{0D928711-10FA-4210-8480-FF374A40C9EC}" type="presParOf" srcId="{333A1088-737F-45CB-B68E-254E46348037}" destId="{322283A8-4A27-4CDA-BAE3-F381106A9174}" srcOrd="9" destOrd="0" presId="urn:microsoft.com/office/officeart/2005/8/layout/target3"/>
    <dgm:cxn modelId="{643DA909-2CF9-4C0C-BA5C-F1533D0390F8}" type="presParOf" srcId="{333A1088-737F-45CB-B68E-254E46348037}" destId="{FFC9F71D-1B4F-4AD9-A4A6-86ADEFC8AF5C}" srcOrd="10" destOrd="0" presId="urn:microsoft.com/office/officeart/2005/8/layout/target3"/>
    <dgm:cxn modelId="{FF931C90-42E0-4925-8C5B-6FF0EB3D1E0A}" type="presParOf" srcId="{333A1088-737F-45CB-B68E-254E46348037}" destId="{25B08C86-7E15-44DC-BE7F-FFB55DD49D12}" srcOrd="11" destOrd="0" presId="urn:microsoft.com/office/officeart/2005/8/layout/target3"/>
    <dgm:cxn modelId="{7A82A753-CC91-419F-BB73-6B76AB9BC36B}" type="presParOf" srcId="{333A1088-737F-45CB-B68E-254E46348037}" destId="{76644BE8-9D7C-4C09-B250-3D10AF48CBB7}" srcOrd="12" destOrd="0" presId="urn:microsoft.com/office/officeart/2005/8/layout/target3"/>
    <dgm:cxn modelId="{6C1267BA-416C-42DF-A445-184C3D7E38C6}" type="presParOf" srcId="{333A1088-737F-45CB-B68E-254E46348037}" destId="{EE85B701-7295-41C0-BA7A-34D3756A2AE6}" srcOrd="13" destOrd="0" presId="urn:microsoft.com/office/officeart/2005/8/layout/target3"/>
    <dgm:cxn modelId="{ECC4B91D-E5C2-4270-AC6E-682FECF6946A}" type="presParOf" srcId="{333A1088-737F-45CB-B68E-254E46348037}" destId="{8BEBB6EC-1DAA-4CAC-8A25-BC0FCBD5DBD5}" srcOrd="14" destOrd="0" presId="urn:microsoft.com/office/officeart/2005/8/layout/target3"/>
    <dgm:cxn modelId="{14F05739-B5CA-40B5-968E-4EFBACC0FE9A}" type="presParOf" srcId="{333A1088-737F-45CB-B68E-254E46348037}" destId="{AED2198E-93D5-4001-81B4-73124B309672}" srcOrd="15" destOrd="0" presId="urn:microsoft.com/office/officeart/2005/8/layout/target3"/>
    <dgm:cxn modelId="{1192138B-CA81-4351-81E0-061809B9B3C7}" type="presParOf" srcId="{333A1088-737F-45CB-B68E-254E46348037}" destId="{2BE915AB-18AA-4053-B92C-3BFC9ED204BB}" srcOrd="16" destOrd="0" presId="urn:microsoft.com/office/officeart/2005/8/layout/target3"/>
    <dgm:cxn modelId="{C005708E-D185-41E4-805C-EBCC598D8E3E}" type="presParOf" srcId="{333A1088-737F-45CB-B68E-254E46348037}" destId="{6BB5E863-4638-4E1D-BFDE-399D028AC4ED}" srcOrd="17" destOrd="0" presId="urn:microsoft.com/office/officeart/2005/8/layout/target3"/>
    <dgm:cxn modelId="{D443FDC7-2BAB-459A-81F2-4BF1280C272D}" type="presParOf" srcId="{333A1088-737F-45CB-B68E-254E46348037}" destId="{5A5FFA88-C948-4069-8E93-59FA12366E83}" srcOrd="18" destOrd="0" presId="urn:microsoft.com/office/officeart/2005/8/layout/target3"/>
    <dgm:cxn modelId="{23C82086-E561-4F97-B99E-90BB3A6208D1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NÁZEV ŠKOLY: ZŠ a MŠ Zvole, okr. Praha - západ</a:t>
          </a:r>
          <a:endParaRPr lang="cs-CZ" sz="19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Jana Němcová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VY_52_INOVACE_12 </a:t>
          </a:r>
          <a:r>
            <a:rPr lang="cs-CZ" sz="2000" kern="1200" baseline="0" smtClean="0"/>
            <a:t>II Dopravní výchova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Člověk a jeho svět </a:t>
          </a:r>
          <a:r>
            <a:rPr lang="cs-CZ" sz="2000" kern="1200" smtClean="0"/>
            <a:t>- prvouka 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CZ.1.07/1.4.00/21.0305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21E29-52E7-41FE-87B9-E78A4FF9891C}" type="datetimeFigureOut">
              <a:rPr lang="cs-CZ" smtClean="0"/>
              <a:t>10.11.2011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7AA9990-8E9F-45C5-9695-DEC623E0A54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21E29-52E7-41FE-87B9-E78A4FF9891C}" type="datetimeFigureOut">
              <a:rPr lang="cs-CZ" smtClean="0"/>
              <a:t>10.11.2011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37AA9990-8E9F-45C5-9695-DEC623E0A54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21E29-52E7-41FE-87B9-E78A4FF9891C}" type="datetimeFigureOut">
              <a:rPr lang="cs-CZ" smtClean="0"/>
              <a:t>10.11.2011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7AA9990-8E9F-45C5-9695-DEC623E0A545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CE621E29-52E7-41FE-87B9-E78A4FF9891C}" type="datetimeFigureOut">
              <a:rPr lang="cs-CZ" smtClean="0"/>
              <a:t>10.11.2011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9990-8E9F-45C5-9695-DEC623E0A54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21E29-52E7-41FE-87B9-E78A4FF9891C}" type="datetimeFigureOut">
              <a:rPr lang="cs-CZ" smtClean="0"/>
              <a:t>10.11.2011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37AA9990-8E9F-45C5-9695-DEC623E0A545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21E29-52E7-41FE-87B9-E78A4FF9891C}" type="datetimeFigureOut">
              <a:rPr lang="cs-CZ" smtClean="0"/>
              <a:t>10.11.2011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37AA9990-8E9F-45C5-9695-DEC623E0A5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21E29-52E7-41FE-87B9-E78A4FF9891C}" type="datetimeFigureOut">
              <a:rPr lang="cs-CZ" smtClean="0"/>
              <a:t>10.11.2011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7AA9990-8E9F-45C5-9695-DEC623E0A5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7AA9990-8E9F-45C5-9695-DEC623E0A545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21E29-52E7-41FE-87B9-E78A4FF9891C}" type="datetimeFigureOut">
              <a:rPr lang="cs-CZ" smtClean="0"/>
              <a:t>10.11.2011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37AA9990-8E9F-45C5-9695-DEC623E0A545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CE621E29-52E7-41FE-87B9-E78A4FF9891C}" type="datetimeFigureOut">
              <a:rPr lang="cs-CZ" smtClean="0"/>
              <a:t>10.11.2011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21E29-52E7-41FE-87B9-E78A4FF9891C}" type="datetimeFigureOut">
              <a:rPr lang="cs-CZ" smtClean="0"/>
              <a:t>10.11.2011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9990-8E9F-45C5-9695-DEC623E0A54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37AA9990-8E9F-45C5-9695-DEC623E0A545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21E29-52E7-41FE-87B9-E78A4FF9891C}" type="datetimeFigureOut">
              <a:rPr lang="cs-CZ" smtClean="0"/>
              <a:t>10.11.2011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CE621E29-52E7-41FE-87B9-E78A4FF9891C}" type="datetimeFigureOut">
              <a:rPr lang="cs-CZ" smtClean="0"/>
              <a:t>10.11.2011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7AA9990-8E9F-45C5-9695-DEC623E0A545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DOPRAVNÍ VÝCHOVA</a:t>
            </a:r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197631205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21799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smiúhelník 9"/>
          <p:cNvSpPr/>
          <p:nvPr/>
        </p:nvSpPr>
        <p:spPr>
          <a:xfrm>
            <a:off x="1935589" y="5085184"/>
            <a:ext cx="914400" cy="914400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SPOJ </a:t>
            </a:r>
            <a:r>
              <a:rPr lang="cs-CZ" dirty="0" smtClean="0"/>
              <a:t>VĚTY SE SPRÁVNÝMI ČÍSLY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 Jakou rychlostí může jet auto v obci?</a:t>
            </a:r>
          </a:p>
          <a:p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Kolik cyklistů smí jet na silnici vedle sebe?</a:t>
            </a:r>
          </a:p>
          <a:p>
            <a:endParaRPr lang="cs-CZ" dirty="0" smtClean="0"/>
          </a:p>
          <a:p>
            <a:r>
              <a:rPr lang="cs-CZ" dirty="0" smtClean="0"/>
              <a:t> Od kolika let smí jet cyklista po silnici?</a:t>
            </a:r>
          </a:p>
          <a:p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Jaká je povolená rychlost v obytné zóně?</a:t>
            </a:r>
          </a:p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1" name="Osmiúhelník 10"/>
          <p:cNvSpPr/>
          <p:nvPr/>
        </p:nvSpPr>
        <p:spPr>
          <a:xfrm>
            <a:off x="6228184" y="5085184"/>
            <a:ext cx="914400" cy="914400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smiúhelník 11"/>
          <p:cNvSpPr/>
          <p:nvPr/>
        </p:nvSpPr>
        <p:spPr>
          <a:xfrm>
            <a:off x="4860032" y="5085184"/>
            <a:ext cx="914400" cy="914400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smiúhelník 12"/>
          <p:cNvSpPr/>
          <p:nvPr/>
        </p:nvSpPr>
        <p:spPr>
          <a:xfrm>
            <a:off x="3347864" y="5085184"/>
            <a:ext cx="914400" cy="914400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Desetiúhelník 14"/>
          <p:cNvSpPr/>
          <p:nvPr/>
        </p:nvSpPr>
        <p:spPr>
          <a:xfrm>
            <a:off x="539552" y="5085184"/>
            <a:ext cx="914400" cy="914400"/>
          </a:xfrm>
          <a:prstGeom prst="dec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Desetiúhelník 16"/>
          <p:cNvSpPr/>
          <p:nvPr/>
        </p:nvSpPr>
        <p:spPr>
          <a:xfrm>
            <a:off x="7596336" y="1772816"/>
            <a:ext cx="914400" cy="914400"/>
          </a:xfrm>
          <a:prstGeom prst="dec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Desetiúhelník 17"/>
          <p:cNvSpPr/>
          <p:nvPr/>
        </p:nvSpPr>
        <p:spPr>
          <a:xfrm>
            <a:off x="7715200" y="3068960"/>
            <a:ext cx="914400" cy="914400"/>
          </a:xfrm>
          <a:prstGeom prst="dec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Desetiúhelník 18"/>
          <p:cNvSpPr/>
          <p:nvPr/>
        </p:nvSpPr>
        <p:spPr>
          <a:xfrm>
            <a:off x="7715200" y="4555029"/>
            <a:ext cx="914400" cy="914400"/>
          </a:xfrm>
          <a:prstGeom prst="dec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7884368" y="206084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50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884368" y="335699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60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8053536" y="4797152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516216" y="5469429"/>
            <a:ext cx="626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148064" y="5469429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563888" y="530120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20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755576" y="5469429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15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2195736" y="530120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3731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 VĚTY SE SPRÁVNÝMI ČÍSLY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6028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647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19</TotalTime>
  <Words>96</Words>
  <Application>Microsoft Office PowerPoint</Application>
  <PresentationFormat>Předvádění na obrazovce (4:3)</PresentationFormat>
  <Paragraphs>24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Administrativní</vt:lpstr>
      <vt:lpstr>DOPRAVNÍ VÝCHOVA</vt:lpstr>
      <vt:lpstr>SPOJ VĚTY SE SPRÁVNÝMI ČÍSLY</vt:lpstr>
      <vt:lpstr>SPOJ VĚTY SE SPRÁVNÝMI ČÍSLY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prez3</dc:creator>
  <cp:lastModifiedBy>Reditelna</cp:lastModifiedBy>
  <cp:revision>6</cp:revision>
  <dcterms:created xsi:type="dcterms:W3CDTF">2011-10-12T13:56:24Z</dcterms:created>
  <dcterms:modified xsi:type="dcterms:W3CDTF">2011-11-10T13:47:54Z</dcterms:modified>
</cp:coreProperties>
</file>