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4" r:id="rId8"/>
    <p:sldId id="266" r:id="rId9"/>
    <p:sldId id="265" r:id="rId10"/>
    <p:sldId id="267" r:id="rId11"/>
    <p:sldId id="261" r:id="rId12"/>
    <p:sldId id="269" r:id="rId13"/>
    <p:sldId id="268" r:id="rId14"/>
    <p:sldId id="262" r:id="rId15"/>
    <p:sldId id="270" r:id="rId16"/>
    <p:sldId id="26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6" autoAdjust="0"/>
    <p:restoredTop sz="94660"/>
  </p:normalViewPr>
  <p:slideViewPr>
    <p:cSldViewPr>
      <p:cViewPr varScale="1">
        <p:scale>
          <a:sx n="111" d="100"/>
          <a:sy n="111" d="100"/>
        </p:scale>
        <p:origin x="-163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F9EA41-7512-44F4-8FD0-56A5EA26290A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12EB2B0-ADB8-4B68-BF60-938F9CBC681C}">
      <dgm:prSet phldrT="[Text]"/>
      <dgm:spPr/>
      <dgm:t>
        <a:bodyPr/>
        <a:lstStyle/>
        <a:p>
          <a:r>
            <a:rPr lang="cs-CZ" dirty="0" smtClean="0"/>
            <a:t>Malý vzorek</a:t>
          </a:r>
          <a:endParaRPr lang="cs-CZ" dirty="0"/>
        </a:p>
      </dgm:t>
    </dgm:pt>
    <dgm:pt modelId="{B0FFCAE7-E5C4-4F96-A30F-97A233A1A4D6}" type="parTrans" cxnId="{2F612F8D-2EAF-413B-A062-2E0A0711E2BC}">
      <dgm:prSet/>
      <dgm:spPr/>
      <dgm:t>
        <a:bodyPr/>
        <a:lstStyle/>
        <a:p>
          <a:endParaRPr lang="cs-CZ"/>
        </a:p>
      </dgm:t>
    </dgm:pt>
    <dgm:pt modelId="{09A17581-0460-4E0C-92B0-84AC703AF750}" type="sibTrans" cxnId="{2F612F8D-2EAF-413B-A062-2E0A0711E2BC}">
      <dgm:prSet/>
      <dgm:spPr/>
      <dgm:t>
        <a:bodyPr/>
        <a:lstStyle/>
        <a:p>
          <a:endParaRPr lang="cs-CZ"/>
        </a:p>
      </dgm:t>
    </dgm:pt>
    <dgm:pt modelId="{B4CD231B-98C2-4427-8BCB-102F26491043}">
      <dgm:prSet phldrT="[Text]"/>
      <dgm:spPr/>
      <dgm:t>
        <a:bodyPr/>
        <a:lstStyle/>
        <a:p>
          <a:r>
            <a:rPr lang="cs-CZ" dirty="0" smtClean="0"/>
            <a:t>Menší vypovídací hodnota</a:t>
          </a:r>
          <a:endParaRPr lang="cs-CZ" dirty="0"/>
        </a:p>
      </dgm:t>
    </dgm:pt>
    <dgm:pt modelId="{941C12A9-3AB0-4108-96E3-9791E03A722E}" type="parTrans" cxnId="{8E77D4BF-DEBF-4C2D-AB21-73D8B3A4E021}">
      <dgm:prSet/>
      <dgm:spPr/>
      <dgm:t>
        <a:bodyPr/>
        <a:lstStyle/>
        <a:p>
          <a:endParaRPr lang="cs-CZ"/>
        </a:p>
      </dgm:t>
    </dgm:pt>
    <dgm:pt modelId="{A4C9C144-8F37-4394-98D9-765959DA9491}" type="sibTrans" cxnId="{8E77D4BF-DEBF-4C2D-AB21-73D8B3A4E021}">
      <dgm:prSet/>
      <dgm:spPr/>
      <dgm:t>
        <a:bodyPr/>
        <a:lstStyle/>
        <a:p>
          <a:endParaRPr lang="cs-CZ"/>
        </a:p>
      </dgm:t>
    </dgm:pt>
    <dgm:pt modelId="{FE57EE99-9A74-4434-B4A4-B3895972CE1A}">
      <dgm:prSet phldrT="[Text]"/>
      <dgm:spPr/>
      <dgm:t>
        <a:bodyPr/>
        <a:lstStyle/>
        <a:p>
          <a:r>
            <a:rPr lang="cs-CZ" dirty="0" smtClean="0"/>
            <a:t>Jednodušší organizace výzkumu</a:t>
          </a:r>
          <a:endParaRPr lang="cs-CZ" dirty="0"/>
        </a:p>
      </dgm:t>
    </dgm:pt>
    <dgm:pt modelId="{657F029A-73D0-4E30-8FF4-4685D706630E}" type="parTrans" cxnId="{E8763C57-17B4-4B6A-9170-29BDDF1AA2E7}">
      <dgm:prSet/>
      <dgm:spPr/>
      <dgm:t>
        <a:bodyPr/>
        <a:lstStyle/>
        <a:p>
          <a:endParaRPr lang="cs-CZ"/>
        </a:p>
      </dgm:t>
    </dgm:pt>
    <dgm:pt modelId="{152EE94F-1ECB-444F-86C5-379534163932}" type="sibTrans" cxnId="{E8763C57-17B4-4B6A-9170-29BDDF1AA2E7}">
      <dgm:prSet/>
      <dgm:spPr/>
      <dgm:t>
        <a:bodyPr/>
        <a:lstStyle/>
        <a:p>
          <a:endParaRPr lang="cs-CZ"/>
        </a:p>
      </dgm:t>
    </dgm:pt>
    <dgm:pt modelId="{F7586212-EC05-42EA-80CB-99D6F4D6718B}">
      <dgm:prSet phldrT="[Text]"/>
      <dgm:spPr/>
      <dgm:t>
        <a:bodyPr/>
        <a:lstStyle/>
        <a:p>
          <a:r>
            <a:rPr lang="cs-CZ" dirty="0" smtClean="0"/>
            <a:t>Velký vzorek</a:t>
          </a:r>
          <a:endParaRPr lang="cs-CZ" dirty="0"/>
        </a:p>
      </dgm:t>
    </dgm:pt>
    <dgm:pt modelId="{21FF0742-3026-43C3-A7BF-1718035B25F5}" type="parTrans" cxnId="{700C4922-5524-41C2-B914-9E3229357F55}">
      <dgm:prSet/>
      <dgm:spPr/>
      <dgm:t>
        <a:bodyPr/>
        <a:lstStyle/>
        <a:p>
          <a:endParaRPr lang="cs-CZ"/>
        </a:p>
      </dgm:t>
    </dgm:pt>
    <dgm:pt modelId="{9DD9699F-DC24-4FAE-8962-758AB9B1C990}" type="sibTrans" cxnId="{700C4922-5524-41C2-B914-9E3229357F55}">
      <dgm:prSet/>
      <dgm:spPr/>
      <dgm:t>
        <a:bodyPr/>
        <a:lstStyle/>
        <a:p>
          <a:endParaRPr lang="cs-CZ"/>
        </a:p>
      </dgm:t>
    </dgm:pt>
    <dgm:pt modelId="{83C962BA-739E-4B07-AE71-F69C2615899E}">
      <dgm:prSet phldrT="[Text]"/>
      <dgm:spPr/>
      <dgm:t>
        <a:bodyPr/>
        <a:lstStyle/>
        <a:p>
          <a:r>
            <a:rPr lang="cs-CZ" dirty="0" smtClean="0"/>
            <a:t>Vetší vypovídací hodnota</a:t>
          </a:r>
          <a:endParaRPr lang="cs-CZ" dirty="0"/>
        </a:p>
      </dgm:t>
    </dgm:pt>
    <dgm:pt modelId="{884342A7-D63F-4813-BD68-8A451C46B0EC}" type="parTrans" cxnId="{BEFEC50A-4D24-4479-B847-E35FE2AAD7DE}">
      <dgm:prSet/>
      <dgm:spPr/>
      <dgm:t>
        <a:bodyPr/>
        <a:lstStyle/>
        <a:p>
          <a:endParaRPr lang="cs-CZ"/>
        </a:p>
      </dgm:t>
    </dgm:pt>
    <dgm:pt modelId="{0D20A8DE-1C09-4835-939F-6D6029D42920}" type="sibTrans" cxnId="{BEFEC50A-4D24-4479-B847-E35FE2AAD7DE}">
      <dgm:prSet/>
      <dgm:spPr/>
      <dgm:t>
        <a:bodyPr/>
        <a:lstStyle/>
        <a:p>
          <a:endParaRPr lang="cs-CZ"/>
        </a:p>
      </dgm:t>
    </dgm:pt>
    <dgm:pt modelId="{48D5E000-895D-4589-B7D6-EE858878C5FC}">
      <dgm:prSet phldrT="[Text]"/>
      <dgm:spPr/>
      <dgm:t>
        <a:bodyPr/>
        <a:lstStyle/>
        <a:p>
          <a:r>
            <a:rPr lang="cs-CZ" dirty="0" smtClean="0"/>
            <a:t>Obtížnější  organizace výzkumu</a:t>
          </a:r>
          <a:endParaRPr lang="cs-CZ" dirty="0"/>
        </a:p>
      </dgm:t>
    </dgm:pt>
    <dgm:pt modelId="{9EEEC982-D763-477D-89FB-8201497A060E}" type="parTrans" cxnId="{59842B81-882A-4FC3-80A3-4B6639C63D95}">
      <dgm:prSet/>
      <dgm:spPr/>
      <dgm:t>
        <a:bodyPr/>
        <a:lstStyle/>
        <a:p>
          <a:endParaRPr lang="cs-CZ"/>
        </a:p>
      </dgm:t>
    </dgm:pt>
    <dgm:pt modelId="{1A7D8A44-EF16-40A6-A5B7-D2EE8407BA92}" type="sibTrans" cxnId="{59842B81-882A-4FC3-80A3-4B6639C63D95}">
      <dgm:prSet/>
      <dgm:spPr/>
      <dgm:t>
        <a:bodyPr/>
        <a:lstStyle/>
        <a:p>
          <a:endParaRPr lang="cs-CZ"/>
        </a:p>
      </dgm:t>
    </dgm:pt>
    <dgm:pt modelId="{13905B62-25A1-44F8-BC2B-48C9F9E3527E}" type="pres">
      <dgm:prSet presAssocID="{94F9EA41-7512-44F4-8FD0-56A5EA26290A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0C4AE2F-2FE7-4FC3-8F01-DBC16BEDDADE}" type="pres">
      <dgm:prSet presAssocID="{012EB2B0-ADB8-4B68-BF60-938F9CBC681C}" presName="linNode" presStyleCnt="0"/>
      <dgm:spPr/>
    </dgm:pt>
    <dgm:pt modelId="{00399133-D370-49C3-934C-117E4FCC537E}" type="pres">
      <dgm:prSet presAssocID="{012EB2B0-ADB8-4B68-BF60-938F9CBC681C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2FD223-9298-4DC3-AD0A-9E4B4F9C918D}" type="pres">
      <dgm:prSet presAssocID="{012EB2B0-ADB8-4B68-BF60-938F9CBC681C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FDF096-48B6-4C76-A9F4-C1D092940EFB}" type="pres">
      <dgm:prSet presAssocID="{09A17581-0460-4E0C-92B0-84AC703AF750}" presName="spacing" presStyleCnt="0"/>
      <dgm:spPr/>
    </dgm:pt>
    <dgm:pt modelId="{EC8D5FB6-21FA-48CB-8EB8-84DADC937E92}" type="pres">
      <dgm:prSet presAssocID="{F7586212-EC05-42EA-80CB-99D6F4D6718B}" presName="linNode" presStyleCnt="0"/>
      <dgm:spPr/>
    </dgm:pt>
    <dgm:pt modelId="{25448636-E49E-4B52-AE90-55D2FB320C07}" type="pres">
      <dgm:prSet presAssocID="{F7586212-EC05-42EA-80CB-99D6F4D6718B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3902AD-3EF0-44FD-BAC8-D38944E98E37}" type="pres">
      <dgm:prSet presAssocID="{F7586212-EC05-42EA-80CB-99D6F4D6718B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763C57-17B4-4B6A-9170-29BDDF1AA2E7}" srcId="{012EB2B0-ADB8-4B68-BF60-938F9CBC681C}" destId="{FE57EE99-9A74-4434-B4A4-B3895972CE1A}" srcOrd="1" destOrd="0" parTransId="{657F029A-73D0-4E30-8FF4-4685D706630E}" sibTransId="{152EE94F-1ECB-444F-86C5-379534163932}"/>
    <dgm:cxn modelId="{B33602ED-5D8A-4EEA-A32D-4AFCC5AAE71B}" type="presOf" srcId="{012EB2B0-ADB8-4B68-BF60-938F9CBC681C}" destId="{00399133-D370-49C3-934C-117E4FCC537E}" srcOrd="0" destOrd="0" presId="urn:microsoft.com/office/officeart/2005/8/layout/vList6"/>
    <dgm:cxn modelId="{1CA31A3F-A8AE-48B8-9D11-25F9398162CA}" type="presOf" srcId="{94F9EA41-7512-44F4-8FD0-56A5EA26290A}" destId="{13905B62-25A1-44F8-BC2B-48C9F9E3527E}" srcOrd="0" destOrd="0" presId="urn:microsoft.com/office/officeart/2005/8/layout/vList6"/>
    <dgm:cxn modelId="{8E77D4BF-DEBF-4C2D-AB21-73D8B3A4E021}" srcId="{012EB2B0-ADB8-4B68-BF60-938F9CBC681C}" destId="{B4CD231B-98C2-4427-8BCB-102F26491043}" srcOrd="0" destOrd="0" parTransId="{941C12A9-3AB0-4108-96E3-9791E03A722E}" sibTransId="{A4C9C144-8F37-4394-98D9-765959DA9491}"/>
    <dgm:cxn modelId="{C3C8E3EC-61BD-473C-B282-947BB407473C}" type="presOf" srcId="{F7586212-EC05-42EA-80CB-99D6F4D6718B}" destId="{25448636-E49E-4B52-AE90-55D2FB320C07}" srcOrd="0" destOrd="0" presId="urn:microsoft.com/office/officeart/2005/8/layout/vList6"/>
    <dgm:cxn modelId="{BEFEC50A-4D24-4479-B847-E35FE2AAD7DE}" srcId="{F7586212-EC05-42EA-80CB-99D6F4D6718B}" destId="{83C962BA-739E-4B07-AE71-F69C2615899E}" srcOrd="0" destOrd="0" parTransId="{884342A7-D63F-4813-BD68-8A451C46B0EC}" sibTransId="{0D20A8DE-1C09-4835-939F-6D6029D42920}"/>
    <dgm:cxn modelId="{2F612F8D-2EAF-413B-A062-2E0A0711E2BC}" srcId="{94F9EA41-7512-44F4-8FD0-56A5EA26290A}" destId="{012EB2B0-ADB8-4B68-BF60-938F9CBC681C}" srcOrd="0" destOrd="0" parTransId="{B0FFCAE7-E5C4-4F96-A30F-97A233A1A4D6}" sibTransId="{09A17581-0460-4E0C-92B0-84AC703AF750}"/>
    <dgm:cxn modelId="{63441F27-E5A3-4373-BA05-F4522805B791}" type="presOf" srcId="{B4CD231B-98C2-4427-8BCB-102F26491043}" destId="{5E2FD223-9298-4DC3-AD0A-9E4B4F9C918D}" srcOrd="0" destOrd="0" presId="urn:microsoft.com/office/officeart/2005/8/layout/vList6"/>
    <dgm:cxn modelId="{51885579-BAF7-4F7B-B1A7-1B96054D3643}" type="presOf" srcId="{FE57EE99-9A74-4434-B4A4-B3895972CE1A}" destId="{5E2FD223-9298-4DC3-AD0A-9E4B4F9C918D}" srcOrd="0" destOrd="1" presId="urn:microsoft.com/office/officeart/2005/8/layout/vList6"/>
    <dgm:cxn modelId="{700C4922-5524-41C2-B914-9E3229357F55}" srcId="{94F9EA41-7512-44F4-8FD0-56A5EA26290A}" destId="{F7586212-EC05-42EA-80CB-99D6F4D6718B}" srcOrd="1" destOrd="0" parTransId="{21FF0742-3026-43C3-A7BF-1718035B25F5}" sibTransId="{9DD9699F-DC24-4FAE-8962-758AB9B1C990}"/>
    <dgm:cxn modelId="{59842B81-882A-4FC3-80A3-4B6639C63D95}" srcId="{F7586212-EC05-42EA-80CB-99D6F4D6718B}" destId="{48D5E000-895D-4589-B7D6-EE858878C5FC}" srcOrd="1" destOrd="0" parTransId="{9EEEC982-D763-477D-89FB-8201497A060E}" sibTransId="{1A7D8A44-EF16-40A6-A5B7-D2EE8407BA92}"/>
    <dgm:cxn modelId="{AA18E34B-CF09-40D4-9505-141529E837DF}" type="presOf" srcId="{83C962BA-739E-4B07-AE71-F69C2615899E}" destId="{BE3902AD-3EF0-44FD-BAC8-D38944E98E37}" srcOrd="0" destOrd="0" presId="urn:microsoft.com/office/officeart/2005/8/layout/vList6"/>
    <dgm:cxn modelId="{D7B63667-18D2-4DD5-ABDF-D206EAAF28F9}" type="presOf" srcId="{48D5E000-895D-4589-B7D6-EE858878C5FC}" destId="{BE3902AD-3EF0-44FD-BAC8-D38944E98E37}" srcOrd="0" destOrd="1" presId="urn:microsoft.com/office/officeart/2005/8/layout/vList6"/>
    <dgm:cxn modelId="{C5786531-1C24-4BBB-AF23-069DF247D2FD}" type="presParOf" srcId="{13905B62-25A1-44F8-BC2B-48C9F9E3527E}" destId="{C0C4AE2F-2FE7-4FC3-8F01-DBC16BEDDADE}" srcOrd="0" destOrd="0" presId="urn:microsoft.com/office/officeart/2005/8/layout/vList6"/>
    <dgm:cxn modelId="{B26BDA9E-975F-4D04-8558-CFFEFCE0A9B2}" type="presParOf" srcId="{C0C4AE2F-2FE7-4FC3-8F01-DBC16BEDDADE}" destId="{00399133-D370-49C3-934C-117E4FCC537E}" srcOrd="0" destOrd="0" presId="urn:microsoft.com/office/officeart/2005/8/layout/vList6"/>
    <dgm:cxn modelId="{39F43306-C421-476C-BE81-C82FBE837661}" type="presParOf" srcId="{C0C4AE2F-2FE7-4FC3-8F01-DBC16BEDDADE}" destId="{5E2FD223-9298-4DC3-AD0A-9E4B4F9C918D}" srcOrd="1" destOrd="0" presId="urn:microsoft.com/office/officeart/2005/8/layout/vList6"/>
    <dgm:cxn modelId="{BD242869-AA43-4639-AC1E-00098E48B6A0}" type="presParOf" srcId="{13905B62-25A1-44F8-BC2B-48C9F9E3527E}" destId="{99FDF096-48B6-4C76-A9F4-C1D092940EFB}" srcOrd="1" destOrd="0" presId="urn:microsoft.com/office/officeart/2005/8/layout/vList6"/>
    <dgm:cxn modelId="{9E0D665E-083B-48C2-9876-3296CB5AF453}" type="presParOf" srcId="{13905B62-25A1-44F8-BC2B-48C9F9E3527E}" destId="{EC8D5FB6-21FA-48CB-8EB8-84DADC937E92}" srcOrd="2" destOrd="0" presId="urn:microsoft.com/office/officeart/2005/8/layout/vList6"/>
    <dgm:cxn modelId="{BEBBBBFE-A032-43AA-B5CD-515276D94FED}" type="presParOf" srcId="{EC8D5FB6-21FA-48CB-8EB8-84DADC937E92}" destId="{25448636-E49E-4B52-AE90-55D2FB320C07}" srcOrd="0" destOrd="0" presId="urn:microsoft.com/office/officeart/2005/8/layout/vList6"/>
    <dgm:cxn modelId="{EEFD7417-9C43-4476-8D0F-8E05F75F90F0}" type="presParOf" srcId="{EC8D5FB6-21FA-48CB-8EB8-84DADC937E92}" destId="{BE3902AD-3EF0-44FD-BAC8-D38944E98E37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B3F57D-43C5-4B1D-B7E5-6104AFBE4C10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F07D5F-FB41-479F-9B03-FA35537A7604}">
      <dgm:prSet phldrT="[Text]"/>
      <dgm:spPr/>
      <dgm:t>
        <a:bodyPr/>
        <a:lstStyle/>
        <a:p>
          <a:r>
            <a:rPr lang="cs-CZ" dirty="0" smtClean="0"/>
            <a:t>Kvalitativní výzkum</a:t>
          </a:r>
          <a:endParaRPr lang="cs-CZ" dirty="0"/>
        </a:p>
      </dgm:t>
    </dgm:pt>
    <dgm:pt modelId="{B35A2F27-24DA-440C-9A77-32DD28A1E9FC}" type="parTrans" cxnId="{6115D97E-B846-40B7-989D-48951E01E8EA}">
      <dgm:prSet/>
      <dgm:spPr/>
      <dgm:t>
        <a:bodyPr/>
        <a:lstStyle/>
        <a:p>
          <a:endParaRPr lang="cs-CZ"/>
        </a:p>
      </dgm:t>
    </dgm:pt>
    <dgm:pt modelId="{911CDB2B-B473-4C55-A0B2-82162DB2D35E}" type="sibTrans" cxnId="{6115D97E-B846-40B7-989D-48951E01E8EA}">
      <dgm:prSet/>
      <dgm:spPr/>
      <dgm:t>
        <a:bodyPr/>
        <a:lstStyle/>
        <a:p>
          <a:endParaRPr lang="cs-CZ"/>
        </a:p>
      </dgm:t>
    </dgm:pt>
    <dgm:pt modelId="{6FC1A08C-1DBC-47BA-8017-7F9CFD94BB9E}">
      <dgm:prSet phldrT="[Text]"/>
      <dgm:spPr/>
      <dgm:t>
        <a:bodyPr/>
        <a:lstStyle/>
        <a:p>
          <a:r>
            <a:rPr lang="cs-CZ" dirty="0" smtClean="0"/>
            <a:t>Omezený počet respondentů</a:t>
          </a:r>
          <a:endParaRPr lang="cs-CZ" dirty="0"/>
        </a:p>
      </dgm:t>
    </dgm:pt>
    <dgm:pt modelId="{C1D1FF3A-A1E3-47AB-9253-18504DE3120F}" type="parTrans" cxnId="{A204FA47-FF5A-4FDF-9236-1A6BB7DFE19E}">
      <dgm:prSet/>
      <dgm:spPr/>
      <dgm:t>
        <a:bodyPr/>
        <a:lstStyle/>
        <a:p>
          <a:endParaRPr lang="cs-CZ"/>
        </a:p>
      </dgm:t>
    </dgm:pt>
    <dgm:pt modelId="{5AADDD8B-C940-49DB-9395-4D7C9FBFF490}" type="sibTrans" cxnId="{A204FA47-FF5A-4FDF-9236-1A6BB7DFE19E}">
      <dgm:prSet/>
      <dgm:spPr/>
      <dgm:t>
        <a:bodyPr/>
        <a:lstStyle/>
        <a:p>
          <a:endParaRPr lang="cs-CZ"/>
        </a:p>
      </dgm:t>
    </dgm:pt>
    <dgm:pt modelId="{51574F21-060B-4287-B849-42404FFEDE27}">
      <dgm:prSet phldrT="[Text]"/>
      <dgm:spPr/>
      <dgm:t>
        <a:bodyPr/>
        <a:lstStyle/>
        <a:p>
          <a:r>
            <a:rPr lang="cs-CZ" dirty="0" smtClean="0"/>
            <a:t>Respondent není omezován, zjišťují se jeho názory, pocity…</a:t>
          </a:r>
          <a:endParaRPr lang="cs-CZ" dirty="0"/>
        </a:p>
      </dgm:t>
    </dgm:pt>
    <dgm:pt modelId="{9DCB0A28-37E1-4D3B-960F-38388762042B}" type="parTrans" cxnId="{4636AD59-20BD-4E94-9A36-4D9457F7A34B}">
      <dgm:prSet/>
      <dgm:spPr/>
      <dgm:t>
        <a:bodyPr/>
        <a:lstStyle/>
        <a:p>
          <a:endParaRPr lang="cs-CZ"/>
        </a:p>
      </dgm:t>
    </dgm:pt>
    <dgm:pt modelId="{D852A678-3D9E-4711-B1F8-3297D331896B}" type="sibTrans" cxnId="{4636AD59-20BD-4E94-9A36-4D9457F7A34B}">
      <dgm:prSet/>
      <dgm:spPr/>
      <dgm:t>
        <a:bodyPr/>
        <a:lstStyle/>
        <a:p>
          <a:endParaRPr lang="cs-CZ"/>
        </a:p>
      </dgm:t>
    </dgm:pt>
    <dgm:pt modelId="{33B21865-407C-46BE-B78A-DB1570A5A9DC}">
      <dgm:prSet phldrT="[Text]"/>
      <dgm:spPr/>
      <dgm:t>
        <a:bodyPr/>
        <a:lstStyle/>
        <a:p>
          <a:r>
            <a:rPr lang="cs-CZ" dirty="0" smtClean="0"/>
            <a:t>Kvantitativní výzkum</a:t>
          </a:r>
          <a:endParaRPr lang="cs-CZ" dirty="0"/>
        </a:p>
      </dgm:t>
    </dgm:pt>
    <dgm:pt modelId="{05538399-C9E9-4152-9829-2498DED56F99}" type="parTrans" cxnId="{179B31DE-096C-4659-92BC-4159E6A6BF92}">
      <dgm:prSet/>
      <dgm:spPr/>
      <dgm:t>
        <a:bodyPr/>
        <a:lstStyle/>
        <a:p>
          <a:endParaRPr lang="cs-CZ"/>
        </a:p>
      </dgm:t>
    </dgm:pt>
    <dgm:pt modelId="{825A3A43-21B7-4997-8A27-D1EBDF8EB4C8}" type="sibTrans" cxnId="{179B31DE-096C-4659-92BC-4159E6A6BF92}">
      <dgm:prSet/>
      <dgm:spPr/>
      <dgm:t>
        <a:bodyPr/>
        <a:lstStyle/>
        <a:p>
          <a:endParaRPr lang="cs-CZ"/>
        </a:p>
      </dgm:t>
    </dgm:pt>
    <dgm:pt modelId="{971F962A-105C-4065-AB05-087A2EEFD20C}">
      <dgm:prSet phldrT="[Text]"/>
      <dgm:spPr/>
      <dgm:t>
        <a:bodyPr/>
        <a:lstStyle/>
        <a:p>
          <a:r>
            <a:rPr lang="cs-CZ" dirty="0" smtClean="0"/>
            <a:t>Větší počet respondentů</a:t>
          </a:r>
          <a:endParaRPr lang="cs-CZ" dirty="0"/>
        </a:p>
      </dgm:t>
    </dgm:pt>
    <dgm:pt modelId="{2B3800FD-228B-488D-9916-D84CC18FC7F1}" type="parTrans" cxnId="{25BAAAAA-4072-4A42-9919-38366C073A9B}">
      <dgm:prSet/>
      <dgm:spPr/>
      <dgm:t>
        <a:bodyPr/>
        <a:lstStyle/>
        <a:p>
          <a:endParaRPr lang="cs-CZ"/>
        </a:p>
      </dgm:t>
    </dgm:pt>
    <dgm:pt modelId="{16673839-5108-4DC3-8136-5C7F2F89365E}" type="sibTrans" cxnId="{25BAAAAA-4072-4A42-9919-38366C073A9B}">
      <dgm:prSet/>
      <dgm:spPr/>
      <dgm:t>
        <a:bodyPr/>
        <a:lstStyle/>
        <a:p>
          <a:endParaRPr lang="cs-CZ"/>
        </a:p>
      </dgm:t>
    </dgm:pt>
    <dgm:pt modelId="{894D100F-35F9-423C-AA0D-797CC6B8F7B4}">
      <dgm:prSet phldrT="[Text]"/>
      <dgm:spPr/>
      <dgm:t>
        <a:bodyPr/>
        <a:lstStyle/>
        <a:p>
          <a:r>
            <a:rPr lang="cs-CZ" dirty="0" smtClean="0"/>
            <a:t>Standardizovaný postup</a:t>
          </a:r>
          <a:endParaRPr lang="cs-CZ" dirty="0"/>
        </a:p>
      </dgm:t>
    </dgm:pt>
    <dgm:pt modelId="{147AEE0A-6380-4644-B7E2-1F1C5F66E465}" type="parTrans" cxnId="{84DC739C-A90B-4109-9D8C-E4F66B32213E}">
      <dgm:prSet/>
      <dgm:spPr/>
      <dgm:t>
        <a:bodyPr/>
        <a:lstStyle/>
        <a:p>
          <a:endParaRPr lang="cs-CZ"/>
        </a:p>
      </dgm:t>
    </dgm:pt>
    <dgm:pt modelId="{AC8E9DE4-8B2A-4CF9-9FA1-94744DD50363}" type="sibTrans" cxnId="{84DC739C-A90B-4109-9D8C-E4F66B32213E}">
      <dgm:prSet/>
      <dgm:spPr/>
      <dgm:t>
        <a:bodyPr/>
        <a:lstStyle/>
        <a:p>
          <a:endParaRPr lang="cs-CZ"/>
        </a:p>
      </dgm:t>
    </dgm:pt>
    <dgm:pt modelId="{19880565-FD57-485E-918C-EF706050A303}">
      <dgm:prSet phldrT="[Text]"/>
      <dgm:spPr/>
      <dgm:t>
        <a:bodyPr/>
        <a:lstStyle/>
        <a:p>
          <a:r>
            <a:rPr lang="cs-CZ" dirty="0" smtClean="0"/>
            <a:t>Nutný kvalifikovaný pracovník, který dokáže navázat kontakt s respondenty</a:t>
          </a:r>
          <a:endParaRPr lang="cs-CZ" dirty="0"/>
        </a:p>
      </dgm:t>
    </dgm:pt>
    <dgm:pt modelId="{6A37FF9F-44E0-41B4-9873-02089700B346}" type="parTrans" cxnId="{C48DD13A-1355-4322-BFDD-3DBCC483AFE0}">
      <dgm:prSet/>
      <dgm:spPr/>
      <dgm:t>
        <a:bodyPr/>
        <a:lstStyle/>
        <a:p>
          <a:endParaRPr lang="cs-CZ"/>
        </a:p>
      </dgm:t>
    </dgm:pt>
    <dgm:pt modelId="{0DB2B2EE-7F7E-40E2-A295-2F9E1FDA6D7D}" type="sibTrans" cxnId="{C48DD13A-1355-4322-BFDD-3DBCC483AFE0}">
      <dgm:prSet/>
      <dgm:spPr/>
      <dgm:t>
        <a:bodyPr/>
        <a:lstStyle/>
        <a:p>
          <a:endParaRPr lang="cs-CZ"/>
        </a:p>
      </dgm:t>
    </dgm:pt>
    <dgm:pt modelId="{3D1DD9D3-2CF4-4ACC-BBA2-780EF55B0871}">
      <dgm:prSet phldrT="[Text]"/>
      <dgm:spPr/>
      <dgm:t>
        <a:bodyPr/>
        <a:lstStyle/>
        <a:p>
          <a:r>
            <a:rPr lang="cs-CZ" dirty="0" smtClean="0"/>
            <a:t>Menší nároky na kvalifikaci pracovníků</a:t>
          </a:r>
          <a:endParaRPr lang="cs-CZ" dirty="0"/>
        </a:p>
      </dgm:t>
    </dgm:pt>
    <dgm:pt modelId="{CE4B2F5D-0647-43A7-9D16-5680571CCAB1}" type="parTrans" cxnId="{0DFCE6BB-F948-4E8D-B229-7691B95A6788}">
      <dgm:prSet/>
      <dgm:spPr/>
      <dgm:t>
        <a:bodyPr/>
        <a:lstStyle/>
        <a:p>
          <a:endParaRPr lang="cs-CZ"/>
        </a:p>
      </dgm:t>
    </dgm:pt>
    <dgm:pt modelId="{BF09ACCA-540E-49BA-94B0-A17C259A0FB9}" type="sibTrans" cxnId="{0DFCE6BB-F948-4E8D-B229-7691B95A6788}">
      <dgm:prSet/>
      <dgm:spPr/>
      <dgm:t>
        <a:bodyPr/>
        <a:lstStyle/>
        <a:p>
          <a:endParaRPr lang="cs-CZ"/>
        </a:p>
      </dgm:t>
    </dgm:pt>
    <dgm:pt modelId="{A4A8B268-B1F9-4F69-9A17-521DD01AD17F}">
      <dgm:prSet phldrT="[Text]"/>
      <dgm:spPr/>
      <dgm:t>
        <a:bodyPr/>
        <a:lstStyle/>
        <a:p>
          <a:r>
            <a:rPr lang="cs-CZ" dirty="0" smtClean="0"/>
            <a:t>Je možné provádět opakovaně a výsledky srovnávat</a:t>
          </a:r>
          <a:endParaRPr lang="cs-CZ" dirty="0"/>
        </a:p>
      </dgm:t>
    </dgm:pt>
    <dgm:pt modelId="{06931E26-1FC6-4741-9166-DA3ADB115CD5}" type="parTrans" cxnId="{740BB0DC-08C0-4D59-A3E5-D14474AAD834}">
      <dgm:prSet/>
      <dgm:spPr/>
      <dgm:t>
        <a:bodyPr/>
        <a:lstStyle/>
        <a:p>
          <a:endParaRPr lang="cs-CZ"/>
        </a:p>
      </dgm:t>
    </dgm:pt>
    <dgm:pt modelId="{EAB0DC62-C6BB-417A-B146-96999B911CB7}" type="sibTrans" cxnId="{740BB0DC-08C0-4D59-A3E5-D14474AAD834}">
      <dgm:prSet/>
      <dgm:spPr/>
      <dgm:t>
        <a:bodyPr/>
        <a:lstStyle/>
        <a:p>
          <a:endParaRPr lang="cs-CZ"/>
        </a:p>
      </dgm:t>
    </dgm:pt>
    <dgm:pt modelId="{30BD524E-E606-4091-AB76-DBC76DD50809}">
      <dgm:prSet phldrT="[Text]"/>
      <dgm:spPr/>
      <dgm:t>
        <a:bodyPr/>
        <a:lstStyle/>
        <a:p>
          <a:r>
            <a:rPr lang="cs-CZ" dirty="0" smtClean="0"/>
            <a:t>Výsledky je možné vyčíslit</a:t>
          </a:r>
          <a:endParaRPr lang="cs-CZ" dirty="0"/>
        </a:p>
      </dgm:t>
    </dgm:pt>
    <dgm:pt modelId="{C2AFA950-BB73-40C2-8F36-850E1215EDD5}" type="parTrans" cxnId="{C6A3C446-C1F1-4323-9038-7888E73C1323}">
      <dgm:prSet/>
      <dgm:spPr/>
      <dgm:t>
        <a:bodyPr/>
        <a:lstStyle/>
        <a:p>
          <a:endParaRPr lang="cs-CZ"/>
        </a:p>
      </dgm:t>
    </dgm:pt>
    <dgm:pt modelId="{DA0C6B1A-7221-4493-B20E-658235AFEAD8}" type="sibTrans" cxnId="{C6A3C446-C1F1-4323-9038-7888E73C1323}">
      <dgm:prSet/>
      <dgm:spPr/>
      <dgm:t>
        <a:bodyPr/>
        <a:lstStyle/>
        <a:p>
          <a:endParaRPr lang="cs-CZ"/>
        </a:p>
      </dgm:t>
    </dgm:pt>
    <dgm:pt modelId="{6DF29CE4-93B7-4AC1-8BE0-9F6AB481C5E1}" type="pres">
      <dgm:prSet presAssocID="{F8B3F57D-43C5-4B1D-B7E5-6104AFBE4C10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63D6004-72C7-43F7-B7E2-CA2C4DD47BE3}" type="pres">
      <dgm:prSet presAssocID="{38F07D5F-FB41-479F-9B03-FA35537A7604}" presName="linNode" presStyleCnt="0"/>
      <dgm:spPr/>
    </dgm:pt>
    <dgm:pt modelId="{CF165CFC-629D-40B4-BD55-C23CB86B0622}" type="pres">
      <dgm:prSet presAssocID="{38F07D5F-FB41-479F-9B03-FA35537A7604}" presName="parentShp" presStyleLbl="node1" presStyleIdx="0" presStyleCnt="2" custLinFactNeighborY="-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042839-9CBC-4107-A53C-866105ADB83A}" type="pres">
      <dgm:prSet presAssocID="{38F07D5F-FB41-479F-9B03-FA35537A7604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7A504C-4D9B-4A09-89AB-362B30FF199F}" type="pres">
      <dgm:prSet presAssocID="{911CDB2B-B473-4C55-A0B2-82162DB2D35E}" presName="spacing" presStyleCnt="0"/>
      <dgm:spPr/>
    </dgm:pt>
    <dgm:pt modelId="{349ED78F-F0FF-404B-B469-83F369F4D2CF}" type="pres">
      <dgm:prSet presAssocID="{33B21865-407C-46BE-B78A-DB1570A5A9DC}" presName="linNode" presStyleCnt="0"/>
      <dgm:spPr/>
    </dgm:pt>
    <dgm:pt modelId="{58480401-EF36-4311-B562-0C0A39C2C4C0}" type="pres">
      <dgm:prSet presAssocID="{33B21865-407C-46BE-B78A-DB1570A5A9D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EA1CAF-9C90-444D-818F-71793EC0BBDE}" type="pres">
      <dgm:prSet presAssocID="{33B21865-407C-46BE-B78A-DB1570A5A9D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36AD59-20BD-4E94-9A36-4D9457F7A34B}" srcId="{38F07D5F-FB41-479F-9B03-FA35537A7604}" destId="{51574F21-060B-4287-B849-42404FFEDE27}" srcOrd="2" destOrd="0" parTransId="{9DCB0A28-37E1-4D3B-960F-38388762042B}" sibTransId="{D852A678-3D9E-4711-B1F8-3297D331896B}"/>
    <dgm:cxn modelId="{179B31DE-096C-4659-92BC-4159E6A6BF92}" srcId="{F8B3F57D-43C5-4B1D-B7E5-6104AFBE4C10}" destId="{33B21865-407C-46BE-B78A-DB1570A5A9DC}" srcOrd="1" destOrd="0" parTransId="{05538399-C9E9-4152-9829-2498DED56F99}" sibTransId="{825A3A43-21B7-4997-8A27-D1EBDF8EB4C8}"/>
    <dgm:cxn modelId="{0AA6AF1E-50FF-467A-8307-1B010E003D78}" type="presOf" srcId="{971F962A-105C-4065-AB05-087A2EEFD20C}" destId="{8DEA1CAF-9C90-444D-818F-71793EC0BBDE}" srcOrd="0" destOrd="0" presId="urn:microsoft.com/office/officeart/2005/8/layout/vList6"/>
    <dgm:cxn modelId="{84DC739C-A90B-4109-9D8C-E4F66B32213E}" srcId="{33B21865-407C-46BE-B78A-DB1570A5A9DC}" destId="{894D100F-35F9-423C-AA0D-797CC6B8F7B4}" srcOrd="1" destOrd="0" parTransId="{147AEE0A-6380-4644-B7E2-1F1C5F66E465}" sibTransId="{AC8E9DE4-8B2A-4CF9-9FA1-94744DD50363}"/>
    <dgm:cxn modelId="{0351491D-5486-4FDA-A4D0-7F127D87CB9C}" type="presOf" srcId="{894D100F-35F9-423C-AA0D-797CC6B8F7B4}" destId="{8DEA1CAF-9C90-444D-818F-71793EC0BBDE}" srcOrd="0" destOrd="1" presId="urn:microsoft.com/office/officeart/2005/8/layout/vList6"/>
    <dgm:cxn modelId="{A204FA47-FF5A-4FDF-9236-1A6BB7DFE19E}" srcId="{38F07D5F-FB41-479F-9B03-FA35537A7604}" destId="{6FC1A08C-1DBC-47BA-8017-7F9CFD94BB9E}" srcOrd="0" destOrd="0" parTransId="{C1D1FF3A-A1E3-47AB-9253-18504DE3120F}" sibTransId="{5AADDD8B-C940-49DB-9395-4D7C9FBFF490}"/>
    <dgm:cxn modelId="{C7639429-FDBC-4028-ACF7-DC299785A7EF}" type="presOf" srcId="{F8B3F57D-43C5-4B1D-B7E5-6104AFBE4C10}" destId="{6DF29CE4-93B7-4AC1-8BE0-9F6AB481C5E1}" srcOrd="0" destOrd="0" presId="urn:microsoft.com/office/officeart/2005/8/layout/vList6"/>
    <dgm:cxn modelId="{C48DD13A-1355-4322-BFDD-3DBCC483AFE0}" srcId="{38F07D5F-FB41-479F-9B03-FA35537A7604}" destId="{19880565-FD57-485E-918C-EF706050A303}" srcOrd="1" destOrd="0" parTransId="{6A37FF9F-44E0-41B4-9873-02089700B346}" sibTransId="{0DB2B2EE-7F7E-40E2-A295-2F9E1FDA6D7D}"/>
    <dgm:cxn modelId="{6E0BCEE7-7255-41C2-A540-5164627020E1}" type="presOf" srcId="{30BD524E-E606-4091-AB76-DBC76DD50809}" destId="{8DEA1CAF-9C90-444D-818F-71793EC0BBDE}" srcOrd="0" destOrd="4" presId="urn:microsoft.com/office/officeart/2005/8/layout/vList6"/>
    <dgm:cxn modelId="{740BB0DC-08C0-4D59-A3E5-D14474AAD834}" srcId="{33B21865-407C-46BE-B78A-DB1570A5A9DC}" destId="{A4A8B268-B1F9-4F69-9A17-521DD01AD17F}" srcOrd="3" destOrd="0" parTransId="{06931E26-1FC6-4741-9166-DA3ADB115CD5}" sibTransId="{EAB0DC62-C6BB-417A-B146-96999B911CB7}"/>
    <dgm:cxn modelId="{25BAAAAA-4072-4A42-9919-38366C073A9B}" srcId="{33B21865-407C-46BE-B78A-DB1570A5A9DC}" destId="{971F962A-105C-4065-AB05-087A2EEFD20C}" srcOrd="0" destOrd="0" parTransId="{2B3800FD-228B-488D-9916-D84CC18FC7F1}" sibTransId="{16673839-5108-4DC3-8136-5C7F2F89365E}"/>
    <dgm:cxn modelId="{F07CF70A-D69B-4CCB-93BD-94473F16866E}" type="presOf" srcId="{51574F21-060B-4287-B849-42404FFEDE27}" destId="{0D042839-9CBC-4107-A53C-866105ADB83A}" srcOrd="0" destOrd="2" presId="urn:microsoft.com/office/officeart/2005/8/layout/vList6"/>
    <dgm:cxn modelId="{972BEB72-05C8-41D6-AEA0-B15315EDFD1E}" type="presOf" srcId="{19880565-FD57-485E-918C-EF706050A303}" destId="{0D042839-9CBC-4107-A53C-866105ADB83A}" srcOrd="0" destOrd="1" presId="urn:microsoft.com/office/officeart/2005/8/layout/vList6"/>
    <dgm:cxn modelId="{0DFCE6BB-F948-4E8D-B229-7691B95A6788}" srcId="{33B21865-407C-46BE-B78A-DB1570A5A9DC}" destId="{3D1DD9D3-2CF4-4ACC-BBA2-780EF55B0871}" srcOrd="2" destOrd="0" parTransId="{CE4B2F5D-0647-43A7-9D16-5680571CCAB1}" sibTransId="{BF09ACCA-540E-49BA-94B0-A17C259A0FB9}"/>
    <dgm:cxn modelId="{BBC6EA54-2247-40AB-BBB8-9AD6BD9FB8C9}" type="presOf" srcId="{38F07D5F-FB41-479F-9B03-FA35537A7604}" destId="{CF165CFC-629D-40B4-BD55-C23CB86B0622}" srcOrd="0" destOrd="0" presId="urn:microsoft.com/office/officeart/2005/8/layout/vList6"/>
    <dgm:cxn modelId="{A8DCE7B8-8826-4A02-89B3-5F16AEFDA676}" type="presOf" srcId="{3D1DD9D3-2CF4-4ACC-BBA2-780EF55B0871}" destId="{8DEA1CAF-9C90-444D-818F-71793EC0BBDE}" srcOrd="0" destOrd="2" presId="urn:microsoft.com/office/officeart/2005/8/layout/vList6"/>
    <dgm:cxn modelId="{6115D97E-B846-40B7-989D-48951E01E8EA}" srcId="{F8B3F57D-43C5-4B1D-B7E5-6104AFBE4C10}" destId="{38F07D5F-FB41-479F-9B03-FA35537A7604}" srcOrd="0" destOrd="0" parTransId="{B35A2F27-24DA-440C-9A77-32DD28A1E9FC}" sibTransId="{911CDB2B-B473-4C55-A0B2-82162DB2D35E}"/>
    <dgm:cxn modelId="{5F6616AA-B465-4520-8AD8-A65434809C3F}" type="presOf" srcId="{33B21865-407C-46BE-B78A-DB1570A5A9DC}" destId="{58480401-EF36-4311-B562-0C0A39C2C4C0}" srcOrd="0" destOrd="0" presId="urn:microsoft.com/office/officeart/2005/8/layout/vList6"/>
    <dgm:cxn modelId="{C6A3C446-C1F1-4323-9038-7888E73C1323}" srcId="{33B21865-407C-46BE-B78A-DB1570A5A9DC}" destId="{30BD524E-E606-4091-AB76-DBC76DD50809}" srcOrd="4" destOrd="0" parTransId="{C2AFA950-BB73-40C2-8F36-850E1215EDD5}" sibTransId="{DA0C6B1A-7221-4493-B20E-658235AFEAD8}"/>
    <dgm:cxn modelId="{3D4E1F96-3AEA-402A-BDEC-A3BF24776A27}" type="presOf" srcId="{A4A8B268-B1F9-4F69-9A17-521DD01AD17F}" destId="{8DEA1CAF-9C90-444D-818F-71793EC0BBDE}" srcOrd="0" destOrd="3" presId="urn:microsoft.com/office/officeart/2005/8/layout/vList6"/>
    <dgm:cxn modelId="{73135A77-1C25-46CD-A2EA-87370B86F2FC}" type="presOf" srcId="{6FC1A08C-1DBC-47BA-8017-7F9CFD94BB9E}" destId="{0D042839-9CBC-4107-A53C-866105ADB83A}" srcOrd="0" destOrd="0" presId="urn:microsoft.com/office/officeart/2005/8/layout/vList6"/>
    <dgm:cxn modelId="{B43CDF4E-0C96-460C-ABD4-2EC5AC40CFD2}" type="presParOf" srcId="{6DF29CE4-93B7-4AC1-8BE0-9F6AB481C5E1}" destId="{A63D6004-72C7-43F7-B7E2-CA2C4DD47BE3}" srcOrd="0" destOrd="0" presId="urn:microsoft.com/office/officeart/2005/8/layout/vList6"/>
    <dgm:cxn modelId="{F1787EE4-4F94-40F0-88CA-B72318C75A15}" type="presParOf" srcId="{A63D6004-72C7-43F7-B7E2-CA2C4DD47BE3}" destId="{CF165CFC-629D-40B4-BD55-C23CB86B0622}" srcOrd="0" destOrd="0" presId="urn:microsoft.com/office/officeart/2005/8/layout/vList6"/>
    <dgm:cxn modelId="{6004186A-E499-48C5-BA4C-D3F41E6E3680}" type="presParOf" srcId="{A63D6004-72C7-43F7-B7E2-CA2C4DD47BE3}" destId="{0D042839-9CBC-4107-A53C-866105ADB83A}" srcOrd="1" destOrd="0" presId="urn:microsoft.com/office/officeart/2005/8/layout/vList6"/>
    <dgm:cxn modelId="{B3180716-8E8C-41CE-8379-08E848C10AD9}" type="presParOf" srcId="{6DF29CE4-93B7-4AC1-8BE0-9F6AB481C5E1}" destId="{397A504C-4D9B-4A09-89AB-362B30FF199F}" srcOrd="1" destOrd="0" presId="urn:microsoft.com/office/officeart/2005/8/layout/vList6"/>
    <dgm:cxn modelId="{A74BC674-73BC-4BFD-AFEB-33D43087AD30}" type="presParOf" srcId="{6DF29CE4-93B7-4AC1-8BE0-9F6AB481C5E1}" destId="{349ED78F-F0FF-404B-B469-83F369F4D2CF}" srcOrd="2" destOrd="0" presId="urn:microsoft.com/office/officeart/2005/8/layout/vList6"/>
    <dgm:cxn modelId="{00D2F89B-6EF2-45B7-84FC-E1891C5A00B5}" type="presParOf" srcId="{349ED78F-F0FF-404B-B469-83F369F4D2CF}" destId="{58480401-EF36-4311-B562-0C0A39C2C4C0}" srcOrd="0" destOrd="0" presId="urn:microsoft.com/office/officeart/2005/8/layout/vList6"/>
    <dgm:cxn modelId="{B19E2B2B-0DF4-4FEB-AC9A-61F3F0240557}" type="presParOf" srcId="{349ED78F-F0FF-404B-B469-83F369F4D2CF}" destId="{8DEA1CAF-9C90-444D-818F-71793EC0BBDE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FD223-9298-4DC3-AD0A-9E4B4F9C918D}">
      <dsp:nvSpPr>
        <dsp:cNvPr id="0" name=""/>
        <dsp:cNvSpPr/>
      </dsp:nvSpPr>
      <dsp:spPr>
        <a:xfrm>
          <a:off x="2438400" y="457"/>
          <a:ext cx="3657600" cy="178261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5" tIns="14605" rIns="14605" bIns="14605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Menší vypovídací hodnota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Jednodušší organizace výzkumu</a:t>
          </a:r>
          <a:endParaRPr lang="cs-CZ" sz="2300" kern="1200" dirty="0"/>
        </a:p>
      </dsp:txBody>
      <dsp:txXfrm>
        <a:off x="2438400" y="223284"/>
        <a:ext cx="2989118" cy="1336965"/>
      </dsp:txXfrm>
    </dsp:sp>
    <dsp:sp modelId="{00399133-D370-49C3-934C-117E4FCC537E}">
      <dsp:nvSpPr>
        <dsp:cNvPr id="0" name=""/>
        <dsp:cNvSpPr/>
      </dsp:nvSpPr>
      <dsp:spPr>
        <a:xfrm>
          <a:off x="0" y="457"/>
          <a:ext cx="2438400" cy="1782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99060" rIns="198120" bIns="9906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Malý vzorek</a:t>
          </a:r>
          <a:endParaRPr lang="cs-CZ" sz="5200" kern="1200" dirty="0"/>
        </a:p>
      </dsp:txBody>
      <dsp:txXfrm>
        <a:off x="87020" y="87477"/>
        <a:ext cx="2264360" cy="1608579"/>
      </dsp:txXfrm>
    </dsp:sp>
    <dsp:sp modelId="{BE3902AD-3EF0-44FD-BAC8-D38944E98E37}">
      <dsp:nvSpPr>
        <dsp:cNvPr id="0" name=""/>
        <dsp:cNvSpPr/>
      </dsp:nvSpPr>
      <dsp:spPr>
        <a:xfrm>
          <a:off x="2438400" y="1961338"/>
          <a:ext cx="3657600" cy="178261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5" tIns="14605" rIns="14605" bIns="14605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Vetší vypovídací hodnota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Obtížnější  organizace výzkumu</a:t>
          </a:r>
          <a:endParaRPr lang="cs-CZ" sz="2300" kern="1200" dirty="0"/>
        </a:p>
      </dsp:txBody>
      <dsp:txXfrm>
        <a:off x="2438400" y="2184165"/>
        <a:ext cx="2989118" cy="1336965"/>
      </dsp:txXfrm>
    </dsp:sp>
    <dsp:sp modelId="{25448636-E49E-4B52-AE90-55D2FB320C07}">
      <dsp:nvSpPr>
        <dsp:cNvPr id="0" name=""/>
        <dsp:cNvSpPr/>
      </dsp:nvSpPr>
      <dsp:spPr>
        <a:xfrm>
          <a:off x="0" y="1961338"/>
          <a:ext cx="2438400" cy="1782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99060" rIns="198120" bIns="9906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Velký vzorek</a:t>
          </a:r>
          <a:endParaRPr lang="cs-CZ" sz="5200" kern="1200" dirty="0"/>
        </a:p>
      </dsp:txBody>
      <dsp:txXfrm>
        <a:off x="87020" y="2048358"/>
        <a:ext cx="2264360" cy="16085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042839-9CBC-4107-A53C-866105ADB83A}">
      <dsp:nvSpPr>
        <dsp:cNvPr id="0" name=""/>
        <dsp:cNvSpPr/>
      </dsp:nvSpPr>
      <dsp:spPr>
        <a:xfrm>
          <a:off x="2736303" y="729"/>
          <a:ext cx="4104456" cy="284533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Omezený počet respondentů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Nutný kvalifikovaný pracovník, který dokáže navázat kontakt s respondenty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Respondent není omezován, zjišťují se jeho názory, pocity…</a:t>
          </a:r>
          <a:endParaRPr lang="cs-CZ" sz="1900" kern="1200" dirty="0"/>
        </a:p>
      </dsp:txBody>
      <dsp:txXfrm>
        <a:off x="2736303" y="356396"/>
        <a:ext cx="3037455" cy="2134001"/>
      </dsp:txXfrm>
    </dsp:sp>
    <dsp:sp modelId="{CF165CFC-629D-40B4-BD55-C23CB86B0622}">
      <dsp:nvSpPr>
        <dsp:cNvPr id="0" name=""/>
        <dsp:cNvSpPr/>
      </dsp:nvSpPr>
      <dsp:spPr>
        <a:xfrm>
          <a:off x="0" y="0"/>
          <a:ext cx="2736304" cy="28453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Kvalitativní výzkum</a:t>
          </a:r>
          <a:endParaRPr lang="cs-CZ" sz="3700" kern="1200" dirty="0"/>
        </a:p>
      </dsp:txBody>
      <dsp:txXfrm>
        <a:off x="133575" y="133575"/>
        <a:ext cx="2469154" cy="2578185"/>
      </dsp:txXfrm>
    </dsp:sp>
    <dsp:sp modelId="{8DEA1CAF-9C90-444D-818F-71793EC0BBDE}">
      <dsp:nvSpPr>
        <dsp:cNvPr id="0" name=""/>
        <dsp:cNvSpPr/>
      </dsp:nvSpPr>
      <dsp:spPr>
        <a:xfrm>
          <a:off x="2736303" y="3130598"/>
          <a:ext cx="4104456" cy="284533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Větší počet respondentů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Standardizovaný postup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Menší nároky na kvalifikaci pracovníků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Je možné provádět opakovaně a výsledky srovnávat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Výsledky je možné vyčíslit</a:t>
          </a:r>
          <a:endParaRPr lang="cs-CZ" sz="1900" kern="1200" dirty="0"/>
        </a:p>
      </dsp:txBody>
      <dsp:txXfrm>
        <a:off x="2736303" y="3486265"/>
        <a:ext cx="3037455" cy="2134001"/>
      </dsp:txXfrm>
    </dsp:sp>
    <dsp:sp modelId="{58480401-EF36-4311-B562-0C0A39C2C4C0}">
      <dsp:nvSpPr>
        <dsp:cNvPr id="0" name=""/>
        <dsp:cNvSpPr/>
      </dsp:nvSpPr>
      <dsp:spPr>
        <a:xfrm>
          <a:off x="0" y="3130598"/>
          <a:ext cx="2736304" cy="28453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Kvantitativní výzkum</a:t>
          </a:r>
          <a:endParaRPr lang="cs-CZ" sz="3700" kern="1200" dirty="0"/>
        </a:p>
      </dsp:txBody>
      <dsp:txXfrm>
        <a:off x="133575" y="3264173"/>
        <a:ext cx="2469154" cy="25781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0DE5E-279D-4869-A89B-F24BC783B7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775AC3B-C7D0-4CC1-972B-94A24B2F14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0DE5E-279D-4869-A89B-F24BC783B7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5AC3B-C7D0-4CC1-972B-94A24B2F14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0DE5E-279D-4869-A89B-F24BC783B7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775AC3B-C7D0-4CC1-972B-94A24B2F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0DE5E-279D-4869-A89B-F24BC783B7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5AC3B-C7D0-4CC1-972B-94A24B2F14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0DE5E-279D-4869-A89B-F24BC783B7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5AC3B-C7D0-4CC1-972B-94A24B2F14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0DE5E-279D-4869-A89B-F24BC783B7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5AC3B-C7D0-4CC1-972B-94A24B2F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0DE5E-279D-4869-A89B-F24BC783B7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5AC3B-C7D0-4CC1-972B-94A24B2F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0DE5E-279D-4869-A89B-F24BC783B7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5AC3B-C7D0-4CC1-972B-94A24B2F14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0DE5E-279D-4869-A89B-F24BC783B7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775AC3B-C7D0-4CC1-972B-94A24B2F14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0DE5E-279D-4869-A89B-F24BC783B7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5AC3B-C7D0-4CC1-972B-94A24B2F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0DE5E-279D-4869-A89B-F24BC783B7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5AC3B-C7D0-4CC1-972B-94A24B2F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320DE5E-279D-4869-A89B-F24BC783B7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775AC3B-C7D0-4CC1-972B-94A24B2F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med">
    <p:zo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90298128"/>
              </p:ext>
            </p:extLst>
          </p:nvPr>
        </p:nvGraphicFramePr>
        <p:xfrm>
          <a:off x="2699792" y="501239"/>
          <a:ext cx="3888432" cy="58555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501239"/>
                        <a:ext cx="3888432" cy="58555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6489999"/>
      </p:ext>
    </p:extLst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Marketingový výzkum</a:t>
            </a:r>
            <a:endParaRPr lang="cs-CZ" b="1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b="1" dirty="0" smtClean="0"/>
              <a:t>Organizace marketingového výzkumu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556792"/>
            <a:ext cx="8229600" cy="50405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Cíl výzkumu</a:t>
            </a:r>
          </a:p>
          <a:p>
            <a:pPr>
              <a:buNone/>
            </a:pPr>
            <a:r>
              <a:rPr lang="cs-CZ" dirty="0" smtClean="0"/>
              <a:t>    Typ výzkumu</a:t>
            </a:r>
          </a:p>
          <a:p>
            <a:pPr>
              <a:buNone/>
            </a:pPr>
            <a:r>
              <a:rPr lang="cs-CZ" dirty="0" smtClean="0"/>
              <a:t>        Příprava  výzkumného projektu</a:t>
            </a:r>
          </a:p>
          <a:p>
            <a:pPr>
              <a:buNone/>
            </a:pPr>
            <a:r>
              <a:rPr lang="cs-CZ" dirty="0" smtClean="0"/>
              <a:t>                                        Sběr dat</a:t>
            </a:r>
          </a:p>
          <a:p>
            <a:pPr>
              <a:buNone/>
            </a:pPr>
            <a:r>
              <a:rPr lang="cs-CZ" dirty="0" smtClean="0"/>
              <a:t>                                    Analýza výsledků výzkumu</a:t>
            </a:r>
          </a:p>
          <a:p>
            <a:pPr>
              <a:buNone/>
            </a:pPr>
            <a:r>
              <a:rPr lang="cs-CZ" dirty="0" smtClean="0"/>
              <a:t>                                    Závěry a doporučení</a:t>
            </a:r>
            <a:endParaRPr lang="cs-CZ" dirty="0"/>
          </a:p>
        </p:txBody>
      </p:sp>
      <p:sp>
        <p:nvSpPr>
          <p:cNvPr id="5" name="Zahnutá šipka doleva 4"/>
          <p:cNvSpPr/>
          <p:nvPr/>
        </p:nvSpPr>
        <p:spPr>
          <a:xfrm>
            <a:off x="2771800" y="1844824"/>
            <a:ext cx="731520" cy="50405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doprava 5"/>
          <p:cNvSpPr/>
          <p:nvPr/>
        </p:nvSpPr>
        <p:spPr>
          <a:xfrm>
            <a:off x="2550056" y="3284984"/>
            <a:ext cx="731520" cy="5040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doleva 6"/>
          <p:cNvSpPr/>
          <p:nvPr/>
        </p:nvSpPr>
        <p:spPr>
          <a:xfrm>
            <a:off x="6012160" y="2708920"/>
            <a:ext cx="731520" cy="50405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323528" y="2348880"/>
            <a:ext cx="731520" cy="5040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>
            <a:off x="6788136" y="3717032"/>
            <a:ext cx="731520" cy="50405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Cíl výzkumu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Specifikace problému, který má být s pomocí výzkumu vyřešen</a:t>
            </a:r>
          </a:p>
          <a:p>
            <a:r>
              <a:rPr lang="cs-CZ" dirty="0" smtClean="0"/>
              <a:t>Může být formulován jako hypotéza</a:t>
            </a:r>
          </a:p>
          <a:p>
            <a:r>
              <a:rPr lang="cs-CZ" dirty="0" smtClean="0"/>
              <a:t>Posuzuje se z finančního hlediska – očekávaný zisk a náklady na výzkum</a:t>
            </a:r>
          </a:p>
          <a:p>
            <a:r>
              <a:rPr lang="cs-CZ" dirty="0" smtClean="0"/>
              <a:t>Zvolenému cíli odpovídá typ výzkumu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 výzkumu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Předběžný</a:t>
            </a:r>
            <a:r>
              <a:rPr lang="cs-CZ" dirty="0" smtClean="0"/>
              <a:t> – cíl je formulován obecně, bez předběžné znalosti problematiky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Popisný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výzkum odpovídá na konkrétní otázky, nejčastější typ výzkumu</a:t>
            </a:r>
            <a:endParaRPr lang="cs-CZ" b="1" dirty="0" smtClean="0"/>
          </a:p>
          <a:p>
            <a:r>
              <a:rPr lang="cs-CZ" b="1" dirty="0" smtClean="0"/>
              <a:t>Kauzální </a:t>
            </a:r>
            <a:r>
              <a:rPr lang="cs-CZ" dirty="0" smtClean="0"/>
              <a:t>– hledá příčiny a souvislosti, odpovídá na otázku proč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Příprava výzkumného projektu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Velikost vzorku respondentů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Způsob výběru respondentů   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Technika sběru dat     </a:t>
            </a:r>
            <a:endParaRPr lang="cs-CZ" dirty="0"/>
          </a:p>
        </p:txBody>
      </p:sp>
      <p:sp>
        <p:nvSpPr>
          <p:cNvPr id="4" name="Tlačítko akce: Informace 3">
            <a:hlinkClick r:id="" action="ppaction://hlinkshowjump?jump=nextslide" highlightClick="1"/>
          </p:cNvPr>
          <p:cNvSpPr/>
          <p:nvPr/>
        </p:nvSpPr>
        <p:spPr>
          <a:xfrm>
            <a:off x="6156176" y="1844824"/>
            <a:ext cx="576064" cy="50405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rId2" action="ppaction://hlinksldjump" highlightClick="1"/>
          </p:cNvPr>
          <p:cNvSpPr/>
          <p:nvPr/>
        </p:nvSpPr>
        <p:spPr>
          <a:xfrm>
            <a:off x="6156176" y="2924944"/>
            <a:ext cx="576064" cy="50405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Informace 5">
            <a:hlinkClick r:id="rId3" action="ppaction://hlinksldjump" highlightClick="1"/>
          </p:cNvPr>
          <p:cNvSpPr/>
          <p:nvPr/>
        </p:nvSpPr>
        <p:spPr>
          <a:xfrm>
            <a:off x="6156176" y="4005064"/>
            <a:ext cx="576064" cy="50405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Velikost vzorku respondentů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Závisí na finančních a časových možnostech firmy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403648" y="2636912"/>
          <a:ext cx="6096000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7596336" y="5301208"/>
            <a:ext cx="1042416" cy="10424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výběru respondentů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Úsudkové metody</a:t>
            </a:r>
          </a:p>
          <a:p>
            <a:r>
              <a:rPr lang="cs-CZ" dirty="0" smtClean="0"/>
              <a:t>Metody náhodného výběru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výběru respondentů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Úsudkové metody </a:t>
            </a:r>
            <a:r>
              <a:rPr lang="cs-CZ" dirty="0" smtClean="0"/>
              <a:t>– náhodný výběr respondentů v určité oblasti               levnější, rychlejší, jednodušší, ale má menší vypovídací hodnotu</a:t>
            </a:r>
          </a:p>
          <a:p>
            <a:r>
              <a:rPr lang="cs-CZ" dirty="0" smtClean="0"/>
              <a:t>Příklad – anketa v obchodním centru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2123728" y="184482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výběru respondentů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Metody náhodného výběru </a:t>
            </a:r>
            <a:r>
              <a:rPr lang="cs-CZ" dirty="0" smtClean="0"/>
              <a:t>– poměrné zastoupení jednotlivých typů respondentů odpovídající skutečnosti               nákladnější, náročnější, má lepší vypovídací hodnotu, protože výsledky výzkumu je možné zobecnit</a:t>
            </a:r>
          </a:p>
          <a:p>
            <a:r>
              <a:rPr lang="cs-CZ" dirty="0" smtClean="0"/>
              <a:t>Příklad –výzkum názorů studentů školy – poměrně jsou zastoupeni chlapci i dívky , jednotlivé ročníky a obory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51520" y="220486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7308304" y="4365104"/>
            <a:ext cx="1042416" cy="10424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Techniky sběru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Pozorování</a:t>
            </a:r>
          </a:p>
          <a:p>
            <a:endParaRPr lang="cs-CZ" dirty="0" smtClean="0"/>
          </a:p>
          <a:p>
            <a:r>
              <a:rPr lang="cs-CZ" dirty="0" smtClean="0"/>
              <a:t>Experiment</a:t>
            </a:r>
          </a:p>
          <a:p>
            <a:endParaRPr lang="cs-CZ" dirty="0" smtClean="0"/>
          </a:p>
          <a:p>
            <a:r>
              <a:rPr lang="cs-CZ" dirty="0" smtClean="0"/>
              <a:t>Dotazování</a:t>
            </a:r>
          </a:p>
          <a:p>
            <a:endParaRPr lang="cs-CZ" dirty="0"/>
          </a:p>
        </p:txBody>
      </p:sp>
      <p:pic>
        <p:nvPicPr>
          <p:cNvPr id="4" name="Obrázek 3" descr="MB90043939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335699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Sběr dat může probíhat jako </a:t>
            </a:r>
            <a:r>
              <a:rPr lang="cs-CZ" b="1" dirty="0" smtClean="0"/>
              <a:t>kvalitativní</a:t>
            </a:r>
            <a:r>
              <a:rPr lang="cs-CZ" dirty="0" smtClean="0"/>
              <a:t> nebo </a:t>
            </a:r>
            <a:r>
              <a:rPr lang="cs-CZ" b="1" dirty="0" smtClean="0"/>
              <a:t>kvantitativní</a:t>
            </a:r>
            <a:r>
              <a:rPr lang="cs-CZ" dirty="0" smtClean="0"/>
              <a:t> výzkum, tomu odpovídá i zvolená technika sběru dat a způsob hodnocení získaných údajů</a:t>
            </a:r>
          </a:p>
          <a:p>
            <a:endParaRPr lang="cs-CZ" dirty="0"/>
          </a:p>
        </p:txBody>
      </p:sp>
      <p:pic>
        <p:nvPicPr>
          <p:cNvPr id="4" name="Obrázek 3" descr="MB90043868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393305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7687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56992"/>
            <a:ext cx="8229600" cy="2769171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331640" y="332656"/>
          <a:ext cx="6840760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Analýza výsledků výzkumu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Reprezentativnost –možnost zobecnit výsledky výzkumu</a:t>
            </a:r>
          </a:p>
          <a:p>
            <a:pPr>
              <a:buNone/>
            </a:pPr>
            <a:r>
              <a:rPr lang="cs-CZ" dirty="0" smtClean="0"/>
              <a:t>Validita – do jaké míry výsledky odpovídají cíli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Nejčastěji se výsledky zpracovávají pomocí počítačových programů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Analýza výsledků výzkumu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124744"/>
            <a:ext cx="5241776" cy="523081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Kvalitativní výzkum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Vyhodnocují se jednotlivé případy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Výsledkem je slovní hodnocení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Kvantitativní výzkum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Výsledkem jsou číselné údaje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Často se zpracovávají do tabulek, grafů..</a:t>
            </a:r>
            <a:endParaRPr lang="cs-CZ" dirty="0"/>
          </a:p>
        </p:txBody>
      </p:sp>
      <p:pic>
        <p:nvPicPr>
          <p:cNvPr id="5" name="Obrázek 4" descr="MH9003036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48375" y="2348880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Závěry a doporučení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Zpracované v závěrečné zprávě, která by měla mít úroveň po stránce odborné i formální a měla by obsahovat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Cíl výzkumu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Popis zkoumaného vzorku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Zvolené metodické postupy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Shrnutí výsledků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Návrh řešení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162</TotalTime>
  <Words>382</Words>
  <Application>Microsoft Office PowerPoint</Application>
  <PresentationFormat>Předvádění na obrazovce (4:3)</PresentationFormat>
  <Paragraphs>79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Jmění</vt:lpstr>
      <vt:lpstr>Microsoft Word Document</vt:lpstr>
      <vt:lpstr>Prezentace aplikace PowerPoint</vt:lpstr>
      <vt:lpstr>Marketingový výzkum</vt:lpstr>
      <vt:lpstr>Organizace marketingového výzkumu</vt:lpstr>
      <vt:lpstr>Cíl výzkumu</vt:lpstr>
      <vt:lpstr>Typ výzkumu</vt:lpstr>
      <vt:lpstr>Příprava výzkumného projektu</vt:lpstr>
      <vt:lpstr>Velikost vzorku respondentů</vt:lpstr>
      <vt:lpstr>Způsob výběru respondentů</vt:lpstr>
      <vt:lpstr>Způsob výběru respondentů</vt:lpstr>
      <vt:lpstr>Způsob výběru respondentů</vt:lpstr>
      <vt:lpstr>Techniky sběru dat</vt:lpstr>
      <vt:lpstr>Sběr dat</vt:lpstr>
      <vt:lpstr>Prezentace aplikace PowerPoint</vt:lpstr>
      <vt:lpstr>Analýza výsledků výzkumu</vt:lpstr>
      <vt:lpstr>Analýza výsledků výzkumu</vt:lpstr>
      <vt:lpstr>Závěry a doporučení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Marketingový výzkum</dc:title>
  <dc:creator>n</dc:creator>
  <cp:lastModifiedBy>Iva Buriánková</cp:lastModifiedBy>
  <cp:revision>21</cp:revision>
  <dcterms:created xsi:type="dcterms:W3CDTF">2012-11-19T19:48:55Z</dcterms:created>
  <dcterms:modified xsi:type="dcterms:W3CDTF">2013-06-27T07:31:54Z</dcterms:modified>
</cp:coreProperties>
</file>