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A6C3-F070-4535-861C-FDF1FC62641D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8D14-C787-4A18-B61B-805248C6A2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0432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A6C3-F070-4535-861C-FDF1FC62641D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8D14-C787-4A18-B61B-805248C6A2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5088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A6C3-F070-4535-861C-FDF1FC62641D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8D14-C787-4A18-B61B-805248C6A2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1919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A6C3-F070-4535-861C-FDF1FC62641D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8D14-C787-4A18-B61B-805248C6A2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9545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A6C3-F070-4535-861C-FDF1FC62641D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8D14-C787-4A18-B61B-805248C6A2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6368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A6C3-F070-4535-861C-FDF1FC62641D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8D14-C787-4A18-B61B-805248C6A2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6619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A6C3-F070-4535-861C-FDF1FC62641D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8D14-C787-4A18-B61B-805248C6A2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309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A6C3-F070-4535-861C-FDF1FC62641D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8D14-C787-4A18-B61B-805248C6A2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728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A6C3-F070-4535-861C-FDF1FC62641D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8D14-C787-4A18-B61B-805248C6A2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9541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A6C3-F070-4535-861C-FDF1FC62641D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8D14-C787-4A18-B61B-805248C6A2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7727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A6C3-F070-4535-861C-FDF1FC62641D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8D14-C787-4A18-B61B-805248C6A2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5955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3A6C3-F070-4535-861C-FDF1FC62641D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2B8D14-C787-4A18-B61B-805248C6A2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516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628800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ČESKÝ STÁT ZA VLÁDY PŘEMYSLOVCŮ V 11. STOLETÍ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6021288"/>
            <a:ext cx="8568952" cy="406896"/>
          </a:xfrm>
        </p:spPr>
        <p:txBody>
          <a:bodyPr>
            <a:normAutofit/>
          </a:bodyPr>
          <a:lstStyle/>
          <a:p>
            <a:endParaRPr lang="cs-CZ" sz="1000" dirty="0"/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391" y="5050175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491479" y="6419086"/>
            <a:ext cx="184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cs-CZ" sz="1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15616" y="620688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Základní škola a Mateřská škola, Liberec, Barvířská 38/6, příspěvková organizace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4325461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Anotace: Seznámení se s vládou rodu Přemyslovců v 11. století.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75656" y="2891193"/>
            <a:ext cx="59046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Název: </a:t>
            </a:r>
            <a:r>
              <a:rPr lang="cs-CZ" dirty="0" smtClean="0"/>
              <a:t>VY_32_inovace_08 </a:t>
            </a:r>
            <a:r>
              <a:rPr lang="cs-CZ" dirty="0"/>
              <a:t>Vlastivěda-starší české dějiny</a:t>
            </a:r>
          </a:p>
          <a:p>
            <a:r>
              <a:rPr lang="cs-CZ" dirty="0"/>
              <a:t>Autor: Mgr. Martina Šímová</a:t>
            </a:r>
          </a:p>
          <a:p>
            <a:r>
              <a:rPr lang="cs-CZ" dirty="0"/>
              <a:t>Období: Leden 2012</a:t>
            </a:r>
          </a:p>
          <a:p>
            <a:r>
              <a:rPr lang="cs-CZ" dirty="0"/>
              <a:t>Věková skupina: 4.ročník</a:t>
            </a:r>
          </a:p>
          <a:p>
            <a:r>
              <a:rPr lang="cs-CZ" dirty="0"/>
              <a:t>Tematická oblast: Vlastivěda</a:t>
            </a:r>
          </a:p>
        </p:txBody>
      </p:sp>
    </p:spTree>
    <p:extLst>
      <p:ext uri="{BB962C8B-B14F-4D97-AF65-F5344CB8AC3E}">
        <p14:creationId xmlns:p14="http://schemas.microsoft.com/office/powerpoint/2010/main" val="64396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ČESKÝ STÁT ZA VLÁDY PŘEMYSLOVCŮ V 11. STOLETÍ</a:t>
            </a:r>
            <a:endParaRPr lang="cs-CZ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Kolem roku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1000</a:t>
            </a:r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smtClean="0"/>
              <a:t>měl Český stát problémy, které ohrozili jeho existenci, ale naštěstí je překonal</a:t>
            </a:r>
          </a:p>
          <a:p>
            <a:r>
              <a:rPr lang="cs-CZ" dirty="0" smtClean="0"/>
              <a:t>Kníže Vladivoj</a:t>
            </a:r>
          </a:p>
          <a:p>
            <a:r>
              <a:rPr lang="cs-CZ" dirty="0" smtClean="0"/>
              <a:t>Boje na o trůn mezi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Boleslavem III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.,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Jaromírem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smtClean="0"/>
              <a:t>a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Oldřichem</a:t>
            </a:r>
          </a:p>
          <a:p>
            <a:r>
              <a:rPr lang="cs-CZ" dirty="0" smtClean="0"/>
              <a:t>Z bojů vzešel vítězně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Oldřich</a:t>
            </a:r>
            <a:r>
              <a:rPr lang="cs-CZ" dirty="0" smtClean="0"/>
              <a:t> spolu se svým synem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Břetislavem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3" descr="C:\Users\Uživatel\AppData\Local\Microsoft\Windows\Temporary Internet Files\Content.IE5\AG9E3B0S\MC900440428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224" y="2752328"/>
            <a:ext cx="17367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923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DŮLEŽITÍ PANOVNÍCI 11. STOLETÍ</a:t>
            </a:r>
            <a:endParaRPr lang="cs-CZ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OLDŘICH I.</a:t>
            </a:r>
          </a:p>
          <a:p>
            <a:r>
              <a:rPr lang="cs-CZ" dirty="0" smtClean="0"/>
              <a:t>BŘETISLAV I.</a:t>
            </a:r>
          </a:p>
          <a:p>
            <a:r>
              <a:rPr lang="cs-CZ" dirty="0" smtClean="0"/>
              <a:t>VRATISLAV II.</a:t>
            </a:r>
            <a:endParaRPr lang="cs-CZ" dirty="0"/>
          </a:p>
        </p:txBody>
      </p:sp>
      <p:pic>
        <p:nvPicPr>
          <p:cNvPr id="1026" name="Picture 2" descr="C:\Users\Uživatel\AppData\Local\Microsoft\Windows\Temporary Internet Files\Content.IE5\RZ9OQJ32\MC90043779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996952"/>
            <a:ext cx="2584960" cy="211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850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702" y="3883025"/>
            <a:ext cx="2160240" cy="241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panovnici.estranky.cz/img/mid/231/bretislav-i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651977"/>
            <a:ext cx="2592288" cy="304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OLDŘICH I. a BŘETISLAV I.</a:t>
            </a:r>
            <a:endParaRPr lang="cs-CZ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Připojili k českému území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Moravu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Břetislavovy dekrety </a:t>
            </a:r>
            <a:r>
              <a:rPr lang="cs-CZ" dirty="0" smtClean="0"/>
              <a:t>– první známý český zákoník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Břetislav</a:t>
            </a:r>
            <a:r>
              <a:rPr lang="cs-CZ" dirty="0" smtClean="0"/>
              <a:t> také určil, že vládnout bude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nejstarší člen rodu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53807" y="3883025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Břetislav I.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67944" y="5199583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Oldřich I. </a:t>
            </a:r>
            <a:endParaRPr lang="cs-CZ" sz="2400" b="1" dirty="0"/>
          </a:p>
        </p:txBody>
      </p:sp>
      <p:cxnSp>
        <p:nvCxnSpPr>
          <p:cNvPr id="7" name="Přímá spojnice se šipkou 6"/>
          <p:cNvCxnSpPr/>
          <p:nvPr/>
        </p:nvCxnSpPr>
        <p:spPr>
          <a:xfrm flipH="1">
            <a:off x="4059738" y="4476684"/>
            <a:ext cx="1152128" cy="43204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256076" y="5805265"/>
            <a:ext cx="1188132" cy="14401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0126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VRATISLAV II.</a:t>
            </a:r>
            <a:endParaRPr lang="cs-CZ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Jeden z Břetislavových synů</a:t>
            </a:r>
          </a:p>
          <a:p>
            <a:r>
              <a:rPr lang="cs-CZ" dirty="0" smtClean="0"/>
              <a:t>Roku 1085 od německého krále získal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první královský titu</a:t>
            </a:r>
            <a:r>
              <a:rPr lang="cs-CZ" b="1" dirty="0" smtClean="0"/>
              <a:t>l </a:t>
            </a:r>
            <a:r>
              <a:rPr lang="cs-CZ" dirty="0" smtClean="0"/>
              <a:t>(jen pro svou osobu)</a:t>
            </a:r>
            <a:endParaRPr lang="cs-CZ" dirty="0"/>
          </a:p>
        </p:txBody>
      </p:sp>
      <p:pic>
        <p:nvPicPr>
          <p:cNvPr id="3074" name="Picture 2" descr="Vratislav-II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573016"/>
            <a:ext cx="231457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6414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61886" y="476671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Použité prameny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26876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Dostupné z internetu: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1916832"/>
            <a:ext cx="75608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Obr. 1 </a:t>
            </a:r>
            <a:r>
              <a:rPr lang="cs-CZ" sz="1200" dirty="0" smtClean="0"/>
              <a:t>– klipart-</a:t>
            </a:r>
            <a:r>
              <a:rPr lang="it-IT" sz="1200" dirty="0"/>
              <a:t>Smajlici. [online]. [cit. 2012-11-25]. Dostupné z: http://www.celysvet.cz/smajlici-ke-stazeni-smajlik?pg=1</a:t>
            </a:r>
            <a:endParaRPr lang="cs-CZ" sz="1200" dirty="0"/>
          </a:p>
          <a:p>
            <a:r>
              <a:rPr lang="cs-CZ" sz="1200" b="1" smtClean="0"/>
              <a:t>Obr</a:t>
            </a:r>
            <a:r>
              <a:rPr lang="cs-CZ" sz="1200" b="1" dirty="0" smtClean="0"/>
              <a:t>. 2 </a:t>
            </a:r>
            <a:r>
              <a:rPr lang="cs-CZ" sz="1200" dirty="0" smtClean="0"/>
              <a:t>– klipart-</a:t>
            </a:r>
            <a:r>
              <a:rPr lang="it-IT" sz="1200" dirty="0"/>
              <a:t>Smajlici. [online]. [cit. 2012-11-25]. Dostupné z: http://www.celysvet.cz/smajlici-ke-stazeni-smajlik?pg=1</a:t>
            </a:r>
            <a:endParaRPr lang="cs-CZ" sz="1200" dirty="0"/>
          </a:p>
          <a:p>
            <a:r>
              <a:rPr lang="cs-CZ" sz="1200" b="1" dirty="0" smtClean="0"/>
              <a:t>Obr. 3 </a:t>
            </a:r>
            <a:r>
              <a:rPr lang="cs-CZ" sz="1200" dirty="0" smtClean="0"/>
              <a:t>- </a:t>
            </a:r>
            <a:r>
              <a:rPr lang="cs-CZ" sz="1200" i="1" dirty="0"/>
              <a:t>Xtree.cz</a:t>
            </a:r>
            <a:r>
              <a:rPr lang="cs-CZ" sz="1200" dirty="0"/>
              <a:t> [online]. 2011 [cit. 2011-11-17]. Oldřich I. Přemyslovec. Dostupné z WWW: &lt;http://xtree.cz/</a:t>
            </a:r>
            <a:r>
              <a:rPr lang="cs-CZ" sz="1200" dirty="0" err="1"/>
              <a:t>se_vizitka.php?osoba</a:t>
            </a:r>
            <a:r>
              <a:rPr lang="cs-CZ" sz="1200" dirty="0"/>
              <a:t>=420042&gt;.</a:t>
            </a:r>
          </a:p>
          <a:p>
            <a:r>
              <a:rPr lang="cs-CZ" sz="1200" b="1" dirty="0" smtClean="0"/>
              <a:t>Obr. 4 </a:t>
            </a:r>
            <a:r>
              <a:rPr lang="cs-CZ" sz="1200" dirty="0" smtClean="0"/>
              <a:t>-  </a:t>
            </a:r>
            <a:r>
              <a:rPr lang="cs-CZ" sz="1200" i="1" dirty="0"/>
              <a:t>Panovnici.estranky.cz</a:t>
            </a:r>
            <a:r>
              <a:rPr lang="cs-CZ" sz="1200" dirty="0"/>
              <a:t> [online]. 2011 [cit. 2011-11-17]. Přemyslovci knížata. Dostupné z WWW: &lt;http://www.panovnici.estranky.cz/fotoalbum/</a:t>
            </a:r>
            <a:r>
              <a:rPr lang="cs-CZ" sz="1200" dirty="0" err="1"/>
              <a:t>premyslovci</a:t>
            </a:r>
            <a:r>
              <a:rPr lang="cs-CZ" sz="1200" dirty="0"/>
              <a:t>/</a:t>
            </a:r>
            <a:r>
              <a:rPr lang="cs-CZ" sz="1200" dirty="0" err="1"/>
              <a:t>premyslovci</a:t>
            </a:r>
            <a:r>
              <a:rPr lang="cs-CZ" sz="1200" dirty="0"/>
              <a:t>/</a:t>
            </a:r>
            <a:r>
              <a:rPr lang="cs-CZ" sz="1200" dirty="0" err="1"/>
              <a:t>bretislav</a:t>
            </a:r>
            <a:r>
              <a:rPr lang="cs-CZ" sz="1200" dirty="0"/>
              <a:t>-</a:t>
            </a:r>
            <a:r>
              <a:rPr lang="cs-CZ" sz="1200" dirty="0" err="1"/>
              <a:t>i..jpg.html</a:t>
            </a:r>
            <a:r>
              <a:rPr lang="cs-CZ" sz="1200" dirty="0"/>
              <a:t>&gt;.</a:t>
            </a:r>
          </a:p>
          <a:p>
            <a:r>
              <a:rPr lang="cs-CZ" sz="1200" b="1" dirty="0" smtClean="0"/>
              <a:t>Obr. 5 </a:t>
            </a:r>
            <a:r>
              <a:rPr lang="cs-CZ" sz="1200" dirty="0" smtClean="0"/>
              <a:t>- </a:t>
            </a:r>
            <a:r>
              <a:rPr lang="cs-CZ" sz="1200" i="1" dirty="0"/>
              <a:t>Panovnici.estranky.cz</a:t>
            </a:r>
            <a:r>
              <a:rPr lang="cs-CZ" sz="1200" dirty="0"/>
              <a:t> [online]. 2011 [cit. 2011-11-17]. Vratislav II. Dostupné z WWW: &lt;http://www.panovnici.estranky.cz/</a:t>
            </a:r>
            <a:r>
              <a:rPr lang="cs-CZ" sz="1200" dirty="0" err="1"/>
              <a:t>clanky</a:t>
            </a:r>
            <a:r>
              <a:rPr lang="cs-CZ" sz="1200" dirty="0"/>
              <a:t>/</a:t>
            </a:r>
            <a:r>
              <a:rPr lang="cs-CZ" sz="1200" dirty="0" err="1"/>
              <a:t>vratislav-ii</a:t>
            </a:r>
            <a:r>
              <a:rPr lang="cs-CZ" sz="1200" dirty="0"/>
              <a:t>..</a:t>
            </a:r>
            <a:r>
              <a:rPr lang="cs-CZ" sz="1200" dirty="0" err="1"/>
              <a:t>html</a:t>
            </a:r>
            <a:r>
              <a:rPr lang="cs-CZ" sz="1200" dirty="0"/>
              <a:t>&gt;.</a:t>
            </a:r>
          </a:p>
          <a:p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/>
            </a:r>
            <a:br>
              <a:rPr lang="cs-CZ" sz="1200" dirty="0"/>
            </a:br>
            <a:endParaRPr lang="cs-CZ" sz="1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3855824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b="1" dirty="0" smtClean="0"/>
          </a:p>
          <a:p>
            <a:r>
              <a:rPr lang="cs-CZ" b="1" dirty="0" smtClean="0"/>
              <a:t>Použitá literatura: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3548" y="4437112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Vlastivěda 4. Brno : NOVÁ ŠKOLA, s.r.o., 2009</a:t>
            </a:r>
            <a:r>
              <a:rPr lang="cs-CZ" dirty="0"/>
              <a:t>. Autor: PaeDr. Iva Stříbrná a kolektiv,  </a:t>
            </a:r>
            <a:r>
              <a:rPr lang="cs-CZ" dirty="0" smtClean="0"/>
              <a:t>Vznik českého státu, vláda Přemyslovských knížat, s. 47.</a:t>
            </a:r>
          </a:p>
          <a:p>
            <a:r>
              <a:rPr lang="cs-CZ" dirty="0" smtClean="0"/>
              <a:t>Dějepis2. Praha : Pedagogické nakladatelství, 2004. </a:t>
            </a:r>
            <a:r>
              <a:rPr lang="cs-CZ" dirty="0"/>
              <a:t>Autor: </a:t>
            </a:r>
            <a:r>
              <a:rPr lang="cs-CZ" dirty="0" err="1"/>
              <a:t>prof.PhDr</a:t>
            </a:r>
            <a:r>
              <a:rPr lang="cs-CZ" dirty="0"/>
              <a:t>. Petr </a:t>
            </a:r>
            <a:r>
              <a:rPr lang="cs-CZ" dirty="0" err="1"/>
              <a:t>Čornej</a:t>
            </a:r>
            <a:r>
              <a:rPr lang="cs-CZ"/>
              <a:t>, Český </a:t>
            </a:r>
            <a:r>
              <a:rPr lang="cs-CZ" dirty="0" smtClean="0"/>
              <a:t>stát v 11. stol., s. 160.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6025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295</Words>
  <Application>Microsoft Office PowerPoint</Application>
  <PresentationFormat>Předvádění na obrazovce (4:3)</PresentationFormat>
  <Paragraphs>41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ČESKÝ STÁT ZA VLÁDY PŘEMYSLOVCŮ V 11. STOLETÍ</vt:lpstr>
      <vt:lpstr>ČESKÝ STÁT ZA VLÁDY PŘEMYSLOVCŮ V 11. STOLETÍ</vt:lpstr>
      <vt:lpstr>DŮLEŽITÍ PANOVNÍCI 11. STOLETÍ</vt:lpstr>
      <vt:lpstr>OLDŘICH I. a BŘETISLAV I.</vt:lpstr>
      <vt:lpstr>VRATISLAV II.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STÁT ZA VLÁDY PŘEMYSLOVCŮ V 11. STOLETÍ</dc:title>
  <dc:creator>Uživatel</dc:creator>
  <cp:lastModifiedBy>Uživatel</cp:lastModifiedBy>
  <cp:revision>19</cp:revision>
  <dcterms:created xsi:type="dcterms:W3CDTF">2011-11-17T13:53:43Z</dcterms:created>
  <dcterms:modified xsi:type="dcterms:W3CDTF">2012-11-25T11:18:15Z</dcterms:modified>
</cp:coreProperties>
</file>