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8" r:id="rId4"/>
    <p:sldId id="257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430375-F96B-460C-80B2-1688F1B7A4B7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8765B6F-73C5-4385-84CC-831C698DDA2A}">
      <dgm:prSet phldrT="[Text]"/>
      <dgm:spPr/>
      <dgm:t>
        <a:bodyPr/>
        <a:lstStyle/>
        <a:p>
          <a:r>
            <a:rPr lang="cs-CZ" dirty="0" smtClean="0"/>
            <a:t>Strategie pronikání</a:t>
          </a:r>
          <a:endParaRPr lang="cs-CZ" dirty="0"/>
        </a:p>
      </dgm:t>
    </dgm:pt>
    <dgm:pt modelId="{6145F8FE-B1C5-47E8-88FB-2290A8BCB46A}" type="parTrans" cxnId="{E11A4151-73C6-45C8-A81F-DA5078931490}">
      <dgm:prSet/>
      <dgm:spPr/>
      <dgm:t>
        <a:bodyPr/>
        <a:lstStyle/>
        <a:p>
          <a:endParaRPr lang="cs-CZ"/>
        </a:p>
      </dgm:t>
    </dgm:pt>
    <dgm:pt modelId="{4C8DBC54-4281-44FB-93F9-2F5322A354FE}" type="sibTrans" cxnId="{E11A4151-73C6-45C8-A81F-DA5078931490}">
      <dgm:prSet/>
      <dgm:spPr/>
      <dgm:t>
        <a:bodyPr/>
        <a:lstStyle/>
        <a:p>
          <a:endParaRPr lang="cs-CZ"/>
        </a:p>
      </dgm:t>
    </dgm:pt>
    <dgm:pt modelId="{3F7C4595-5EC8-40AA-8D78-0CA0B30A89B2}">
      <dgm:prSet phldrT="[Text]"/>
      <dgm:spPr/>
      <dgm:t>
        <a:bodyPr/>
        <a:lstStyle/>
        <a:p>
          <a:r>
            <a:rPr lang="cs-CZ" dirty="0" smtClean="0"/>
            <a:t>Strategie rozvoje výrobku</a:t>
          </a:r>
          <a:endParaRPr lang="cs-CZ" dirty="0"/>
        </a:p>
      </dgm:t>
    </dgm:pt>
    <dgm:pt modelId="{E660F271-2A2D-43A3-BE07-B8F4DC7CE202}" type="parTrans" cxnId="{FE9900DC-B95B-48D1-BD60-F5172E5C815A}">
      <dgm:prSet/>
      <dgm:spPr/>
      <dgm:t>
        <a:bodyPr/>
        <a:lstStyle/>
        <a:p>
          <a:endParaRPr lang="cs-CZ"/>
        </a:p>
      </dgm:t>
    </dgm:pt>
    <dgm:pt modelId="{C1A67D80-B8DF-491E-801F-277CD10706A8}" type="sibTrans" cxnId="{FE9900DC-B95B-48D1-BD60-F5172E5C815A}">
      <dgm:prSet/>
      <dgm:spPr/>
      <dgm:t>
        <a:bodyPr/>
        <a:lstStyle/>
        <a:p>
          <a:endParaRPr lang="cs-CZ"/>
        </a:p>
      </dgm:t>
    </dgm:pt>
    <dgm:pt modelId="{5D6FDD2E-A9E4-4DDE-8C28-24E9AD8D065E}">
      <dgm:prSet phldrT="[Text]"/>
      <dgm:spPr/>
      <dgm:t>
        <a:bodyPr/>
        <a:lstStyle/>
        <a:p>
          <a:r>
            <a:rPr lang="cs-CZ" dirty="0" smtClean="0"/>
            <a:t>Strategie rozvoje trhu</a:t>
          </a:r>
          <a:endParaRPr lang="cs-CZ" dirty="0"/>
        </a:p>
      </dgm:t>
    </dgm:pt>
    <dgm:pt modelId="{12E63A3A-ECB3-4FED-94A0-BDDB14265F3E}" type="parTrans" cxnId="{5D8A3013-6B27-445A-B48B-CEA577DD23F4}">
      <dgm:prSet/>
      <dgm:spPr/>
      <dgm:t>
        <a:bodyPr/>
        <a:lstStyle/>
        <a:p>
          <a:endParaRPr lang="cs-CZ"/>
        </a:p>
      </dgm:t>
    </dgm:pt>
    <dgm:pt modelId="{5729204F-D215-4F41-8433-825D25BDD8AD}" type="sibTrans" cxnId="{5D8A3013-6B27-445A-B48B-CEA577DD23F4}">
      <dgm:prSet/>
      <dgm:spPr/>
      <dgm:t>
        <a:bodyPr/>
        <a:lstStyle/>
        <a:p>
          <a:endParaRPr lang="cs-CZ"/>
        </a:p>
      </dgm:t>
    </dgm:pt>
    <dgm:pt modelId="{68E24B86-3D2E-4947-8E63-3D2D33A72EB9}">
      <dgm:prSet phldrT="[Text]"/>
      <dgm:spPr/>
      <dgm:t>
        <a:bodyPr/>
        <a:lstStyle/>
        <a:p>
          <a:r>
            <a:rPr lang="cs-CZ" dirty="0" smtClean="0"/>
            <a:t>Strategie diversifikace</a:t>
          </a:r>
          <a:endParaRPr lang="cs-CZ" dirty="0"/>
        </a:p>
      </dgm:t>
    </dgm:pt>
    <dgm:pt modelId="{BD5BB596-C212-4D29-A644-0C77A2C11433}" type="parTrans" cxnId="{DF47845E-34C8-4ACB-B225-6949CBFB2AD9}">
      <dgm:prSet/>
      <dgm:spPr/>
      <dgm:t>
        <a:bodyPr/>
        <a:lstStyle/>
        <a:p>
          <a:endParaRPr lang="cs-CZ"/>
        </a:p>
      </dgm:t>
    </dgm:pt>
    <dgm:pt modelId="{3B4831AD-22EC-4DE3-8C65-330AE3E4573D}" type="sibTrans" cxnId="{DF47845E-34C8-4ACB-B225-6949CBFB2AD9}">
      <dgm:prSet/>
      <dgm:spPr/>
      <dgm:t>
        <a:bodyPr/>
        <a:lstStyle/>
        <a:p>
          <a:endParaRPr lang="cs-CZ"/>
        </a:p>
      </dgm:t>
    </dgm:pt>
    <dgm:pt modelId="{4F720A53-3435-4630-8965-6471B15C69C3}" type="pres">
      <dgm:prSet presAssocID="{1C430375-F96B-460C-80B2-1688F1B7A4B7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78A9F8-1DCB-406C-9460-E48AE0A18BEB}" type="pres">
      <dgm:prSet presAssocID="{1C430375-F96B-460C-80B2-1688F1B7A4B7}" presName="diamond" presStyleLbl="bgShp" presStyleIdx="0" presStyleCnt="1"/>
      <dgm:spPr/>
    </dgm:pt>
    <dgm:pt modelId="{EC8E6E2A-41ED-4063-BB34-53D23B33B300}" type="pres">
      <dgm:prSet presAssocID="{1C430375-F96B-460C-80B2-1688F1B7A4B7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F315E6-C2C1-4247-B858-578DFD39740B}" type="pres">
      <dgm:prSet presAssocID="{1C430375-F96B-460C-80B2-1688F1B7A4B7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E5860F-51E1-4A45-9C39-EFC4212460E0}" type="pres">
      <dgm:prSet presAssocID="{1C430375-F96B-460C-80B2-1688F1B7A4B7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8CDE7-5713-46E7-B0F2-1FB042BF492A}" type="pres">
      <dgm:prSet presAssocID="{1C430375-F96B-460C-80B2-1688F1B7A4B7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0314A3-AFEC-45A0-B885-481C09442D4C}" type="presOf" srcId="{68E24B86-3D2E-4947-8E63-3D2D33A72EB9}" destId="{36B8CDE7-5713-46E7-B0F2-1FB042BF492A}" srcOrd="0" destOrd="0" presId="urn:microsoft.com/office/officeart/2005/8/layout/matrix3"/>
    <dgm:cxn modelId="{C278D5DA-1120-49E4-A617-E62DD6E9529E}" type="presOf" srcId="{88765B6F-73C5-4385-84CC-831C698DDA2A}" destId="{EC8E6E2A-41ED-4063-BB34-53D23B33B300}" srcOrd="0" destOrd="0" presId="urn:microsoft.com/office/officeart/2005/8/layout/matrix3"/>
    <dgm:cxn modelId="{E11A4151-73C6-45C8-A81F-DA5078931490}" srcId="{1C430375-F96B-460C-80B2-1688F1B7A4B7}" destId="{88765B6F-73C5-4385-84CC-831C698DDA2A}" srcOrd="0" destOrd="0" parTransId="{6145F8FE-B1C5-47E8-88FB-2290A8BCB46A}" sibTransId="{4C8DBC54-4281-44FB-93F9-2F5322A354FE}"/>
    <dgm:cxn modelId="{0B6011C4-7339-4576-8712-0D64FE9EB26E}" type="presOf" srcId="{5D6FDD2E-A9E4-4DDE-8C28-24E9AD8D065E}" destId="{E8E5860F-51E1-4A45-9C39-EFC4212460E0}" srcOrd="0" destOrd="0" presId="urn:microsoft.com/office/officeart/2005/8/layout/matrix3"/>
    <dgm:cxn modelId="{DF47845E-34C8-4ACB-B225-6949CBFB2AD9}" srcId="{1C430375-F96B-460C-80B2-1688F1B7A4B7}" destId="{68E24B86-3D2E-4947-8E63-3D2D33A72EB9}" srcOrd="3" destOrd="0" parTransId="{BD5BB596-C212-4D29-A644-0C77A2C11433}" sibTransId="{3B4831AD-22EC-4DE3-8C65-330AE3E4573D}"/>
    <dgm:cxn modelId="{5D8A3013-6B27-445A-B48B-CEA577DD23F4}" srcId="{1C430375-F96B-460C-80B2-1688F1B7A4B7}" destId="{5D6FDD2E-A9E4-4DDE-8C28-24E9AD8D065E}" srcOrd="2" destOrd="0" parTransId="{12E63A3A-ECB3-4FED-94A0-BDDB14265F3E}" sibTransId="{5729204F-D215-4F41-8433-825D25BDD8AD}"/>
    <dgm:cxn modelId="{155697CA-3264-4262-8F27-25A1535D194B}" type="presOf" srcId="{3F7C4595-5EC8-40AA-8D78-0CA0B30A89B2}" destId="{A9F315E6-C2C1-4247-B858-578DFD39740B}" srcOrd="0" destOrd="0" presId="urn:microsoft.com/office/officeart/2005/8/layout/matrix3"/>
    <dgm:cxn modelId="{FE9900DC-B95B-48D1-BD60-F5172E5C815A}" srcId="{1C430375-F96B-460C-80B2-1688F1B7A4B7}" destId="{3F7C4595-5EC8-40AA-8D78-0CA0B30A89B2}" srcOrd="1" destOrd="0" parTransId="{E660F271-2A2D-43A3-BE07-B8F4DC7CE202}" sibTransId="{C1A67D80-B8DF-491E-801F-277CD10706A8}"/>
    <dgm:cxn modelId="{CE59DD42-77F5-4B9E-AE87-5836133C9A66}" type="presOf" srcId="{1C430375-F96B-460C-80B2-1688F1B7A4B7}" destId="{4F720A53-3435-4630-8965-6471B15C69C3}" srcOrd="0" destOrd="0" presId="urn:microsoft.com/office/officeart/2005/8/layout/matrix3"/>
    <dgm:cxn modelId="{05FB5BB9-3EC8-46C3-9E80-06E19FCBC276}" type="presParOf" srcId="{4F720A53-3435-4630-8965-6471B15C69C3}" destId="{E378A9F8-1DCB-406C-9460-E48AE0A18BEB}" srcOrd="0" destOrd="0" presId="urn:microsoft.com/office/officeart/2005/8/layout/matrix3"/>
    <dgm:cxn modelId="{D86327E9-7AFA-4C3D-A5CF-EDE9F8D5DECD}" type="presParOf" srcId="{4F720A53-3435-4630-8965-6471B15C69C3}" destId="{EC8E6E2A-41ED-4063-BB34-53D23B33B300}" srcOrd="1" destOrd="0" presId="urn:microsoft.com/office/officeart/2005/8/layout/matrix3"/>
    <dgm:cxn modelId="{95F2CCAC-DF5A-4199-A090-9396B181FD8D}" type="presParOf" srcId="{4F720A53-3435-4630-8965-6471B15C69C3}" destId="{A9F315E6-C2C1-4247-B858-578DFD39740B}" srcOrd="2" destOrd="0" presId="urn:microsoft.com/office/officeart/2005/8/layout/matrix3"/>
    <dgm:cxn modelId="{0C7429CD-050A-49C2-BF2B-AC709A8C4840}" type="presParOf" srcId="{4F720A53-3435-4630-8965-6471B15C69C3}" destId="{E8E5860F-51E1-4A45-9C39-EFC4212460E0}" srcOrd="3" destOrd="0" presId="urn:microsoft.com/office/officeart/2005/8/layout/matrix3"/>
    <dgm:cxn modelId="{F3E661A5-EF04-4470-B19B-5A77C8C86F08}" type="presParOf" srcId="{4F720A53-3435-4630-8965-6471B15C69C3}" destId="{36B8CDE7-5713-46E7-B0F2-1FB042BF492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78A9F8-1DCB-406C-9460-E48AE0A18BEB}">
      <dsp:nvSpPr>
        <dsp:cNvPr id="0" name=""/>
        <dsp:cNvSpPr/>
      </dsp:nvSpPr>
      <dsp:spPr>
        <a:xfrm>
          <a:off x="1851819" y="0"/>
          <a:ext cx="4525962" cy="4525962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8E6E2A-41ED-4063-BB34-53D23B33B300}">
      <dsp:nvSpPr>
        <dsp:cNvPr id="0" name=""/>
        <dsp:cNvSpPr/>
      </dsp:nvSpPr>
      <dsp:spPr>
        <a:xfrm>
          <a:off x="2281785" y="429966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Strategie pronikání</a:t>
          </a:r>
          <a:endParaRPr lang="cs-CZ" sz="1800" kern="1200" dirty="0"/>
        </a:p>
      </dsp:txBody>
      <dsp:txXfrm>
        <a:off x="2367951" y="516132"/>
        <a:ext cx="1592793" cy="1592793"/>
      </dsp:txXfrm>
    </dsp:sp>
    <dsp:sp modelId="{A9F315E6-C2C1-4247-B858-578DFD39740B}">
      <dsp:nvSpPr>
        <dsp:cNvPr id="0" name=""/>
        <dsp:cNvSpPr/>
      </dsp:nvSpPr>
      <dsp:spPr>
        <a:xfrm>
          <a:off x="4182689" y="429966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Strategie rozvoje výrobku</a:t>
          </a:r>
          <a:endParaRPr lang="cs-CZ" sz="1800" kern="1200" dirty="0"/>
        </a:p>
      </dsp:txBody>
      <dsp:txXfrm>
        <a:off x="4268855" y="516132"/>
        <a:ext cx="1592793" cy="1592793"/>
      </dsp:txXfrm>
    </dsp:sp>
    <dsp:sp modelId="{E8E5860F-51E1-4A45-9C39-EFC4212460E0}">
      <dsp:nvSpPr>
        <dsp:cNvPr id="0" name=""/>
        <dsp:cNvSpPr/>
      </dsp:nvSpPr>
      <dsp:spPr>
        <a:xfrm>
          <a:off x="2281785" y="2330870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Strategie rozvoje trhu</a:t>
          </a:r>
          <a:endParaRPr lang="cs-CZ" sz="1800" kern="1200" dirty="0"/>
        </a:p>
      </dsp:txBody>
      <dsp:txXfrm>
        <a:off x="2367951" y="2417036"/>
        <a:ext cx="1592793" cy="1592793"/>
      </dsp:txXfrm>
    </dsp:sp>
    <dsp:sp modelId="{36B8CDE7-5713-46E7-B0F2-1FB042BF492A}">
      <dsp:nvSpPr>
        <dsp:cNvPr id="0" name=""/>
        <dsp:cNvSpPr/>
      </dsp:nvSpPr>
      <dsp:spPr>
        <a:xfrm>
          <a:off x="4182689" y="2330870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Strategie diversifikace</a:t>
          </a:r>
          <a:endParaRPr lang="cs-CZ" sz="1800" kern="1200" dirty="0"/>
        </a:p>
      </dsp:txBody>
      <dsp:txXfrm>
        <a:off x="4268855" y="2417036"/>
        <a:ext cx="1592793" cy="1592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95F8D4B-A6F5-4164-9786-7CD07ADDB15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A469CCA-7015-48F4-BBD1-56B8D77424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5855207"/>
              </p:ext>
            </p:extLst>
          </p:nvPr>
        </p:nvGraphicFramePr>
        <p:xfrm>
          <a:off x="2699792" y="310631"/>
          <a:ext cx="4464496" cy="639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310631"/>
                        <a:ext cx="4464496" cy="6397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1561339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/>
              <a:t>Matice růstu podniku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Základní strategie , které vedou k růstu </a:t>
            </a:r>
            <a:r>
              <a:rPr lang="cs-CZ" dirty="0" smtClean="0"/>
              <a:t>podniku</a:t>
            </a:r>
          </a:p>
          <a:p>
            <a:r>
              <a:rPr lang="cs-CZ" dirty="0" smtClean="0"/>
              <a:t>Slouží k identifikaci příležitostí k růstu podniku</a:t>
            </a:r>
          </a:p>
          <a:p>
            <a:pPr lvl="0"/>
            <a:r>
              <a:rPr lang="cs-CZ" dirty="0" smtClean="0"/>
              <a:t>Zabraňují </a:t>
            </a:r>
            <a:r>
              <a:rPr lang="cs-CZ" dirty="0"/>
              <a:t>ustrnutí a zaostávání podniku za konkurencí</a:t>
            </a:r>
          </a:p>
          <a:p>
            <a:pPr lvl="0"/>
            <a:r>
              <a:rPr lang="cs-CZ" dirty="0"/>
              <a:t>Vycházejí z poznatků portfoliové analýzy</a:t>
            </a:r>
          </a:p>
          <a:p>
            <a:pPr lvl="0"/>
            <a:r>
              <a:rPr lang="cs-CZ" dirty="0" smtClean="0"/>
              <a:t>Pracují </a:t>
            </a:r>
            <a:r>
              <a:rPr lang="cs-CZ" dirty="0"/>
              <a:t>s výrobky na současných i nových trzích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Matice růstu podniku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Firma se snaží </a:t>
            </a:r>
            <a:r>
              <a:rPr lang="cs-CZ" dirty="0" smtClean="0"/>
              <a:t>víc </a:t>
            </a:r>
            <a:r>
              <a:rPr lang="cs-CZ" dirty="0"/>
              <a:t>prosadit zavedený výrobek na stávajícím trhu, docílit vyššího obratu</a:t>
            </a:r>
          </a:p>
          <a:p>
            <a:pPr lvl="0"/>
            <a:r>
              <a:rPr lang="cs-CZ" dirty="0"/>
              <a:t>Lepší propagace, informovanost, snižování cen.. v rámci konkurenčního boje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Strategie pronikání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Firma se snaží nabídnout stávající výrobek na nových trzích</a:t>
            </a:r>
          </a:p>
          <a:p>
            <a:pPr lvl="0"/>
            <a:r>
              <a:rPr lang="cs-CZ" dirty="0"/>
              <a:t>Současný trh je přesycený nebo je velká konkurence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Strategie rozvoje trhu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Firma se snaží prosadit na současném trhu s novým výrobkem</a:t>
            </a:r>
          </a:p>
          <a:p>
            <a:pPr lvl="0"/>
            <a:r>
              <a:rPr lang="cs-CZ" dirty="0"/>
              <a:t>Chce stálým zákazníkům přinést něco nového, udržet je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Strategie rozvoje výrobku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Firma se snaží nabídnout nový výrobek na novém trhu</a:t>
            </a:r>
          </a:p>
          <a:p>
            <a:pPr lvl="0"/>
            <a:r>
              <a:rPr lang="cs-CZ" dirty="0"/>
              <a:t>Riziková, finančně náročná strategie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Strategie diversifikace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</TotalTime>
  <Words>94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Shluk</vt:lpstr>
      <vt:lpstr>Microsoft Word Document</vt:lpstr>
      <vt:lpstr>Prezentace aplikace PowerPoint</vt:lpstr>
      <vt:lpstr>Matice růstu podniku </vt:lpstr>
      <vt:lpstr>Prezentace aplikace PowerPoint</vt:lpstr>
      <vt:lpstr>Matice růstu podniku</vt:lpstr>
      <vt:lpstr>Strategie pronikání</vt:lpstr>
      <vt:lpstr>Strategie rozvoje trhu </vt:lpstr>
      <vt:lpstr>Strategie rozvoje výrobku</vt:lpstr>
      <vt:lpstr>Strategie diversifikace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Matice růstu podniku</dc:title>
  <dc:creator>buri</dc:creator>
  <cp:lastModifiedBy>Iva Buriánková</cp:lastModifiedBy>
  <cp:revision>7</cp:revision>
  <dcterms:created xsi:type="dcterms:W3CDTF">2012-11-13T08:54:51Z</dcterms:created>
  <dcterms:modified xsi:type="dcterms:W3CDTF">2013-06-27T07:42:06Z</dcterms:modified>
</cp:coreProperties>
</file>