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D0A6B-C21A-4187-AC58-185822131D79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42056-BCF3-4E38-BD1B-FD2345BA0B2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/>
        </p:nvGraphicFramePr>
        <p:xfrm>
          <a:off x="2084388" y="0"/>
          <a:ext cx="4975225" cy="6858000"/>
        </p:xfrm>
        <a:graphic>
          <a:graphicData uri="http://schemas.openxmlformats.org/presentationml/2006/ole">
            <p:oleObj spid="_x0000_s1026" name="Dokument" r:id="rId3" imgW="5889940" imgH="8118688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23528" y="836712"/>
            <a:ext cx="849694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/>
              <a:t>Otázky a úkoly</a:t>
            </a:r>
            <a:endParaRPr lang="cs-CZ" dirty="0"/>
          </a:p>
          <a:p>
            <a:pPr algn="ctr"/>
            <a:r>
              <a:rPr lang="cs-CZ" b="1" dirty="0" smtClean="0"/>
              <a:t>VY_32_INOVACE_4_2_1_20</a:t>
            </a:r>
            <a:endParaRPr lang="cs-CZ" dirty="0"/>
          </a:p>
          <a:p>
            <a:pPr algn="ctr"/>
            <a:r>
              <a:rPr lang="cs-CZ" b="1" dirty="0" smtClean="0"/>
              <a:t>Webový prohlížeč</a:t>
            </a:r>
            <a:endParaRPr lang="cs-CZ" dirty="0"/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algn="ctr"/>
            <a:r>
              <a:rPr lang="cs-CZ" dirty="0"/>
              <a:t> 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 čemu slouží webový prohlížeč?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Vyjmenuj některé ze známých prohlížečů.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Uveď některý z prvních prohlížečů.</a:t>
            </a:r>
          </a:p>
          <a:p>
            <a:pPr marL="533400" indent="-533400"/>
            <a:endParaRPr lang="cs-CZ" dirty="0" smtClean="0"/>
          </a:p>
          <a:p>
            <a:pPr marL="533400" indent="-533400"/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Najdi ve svém počítači webový prohlížeč.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Nastav si v něm velikost písma a velikost zobrazení.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Pokus se vytisknout označený text.</a:t>
            </a:r>
          </a:p>
          <a:p>
            <a:pPr marL="342900" indent="-342900">
              <a:buFont typeface="+mj-lt"/>
              <a:buAutoNum type="arabicPeriod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pPr marL="533400" indent="-533400"/>
            <a:endParaRPr lang="cs-CZ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6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Motiv sady Office</vt:lpstr>
      <vt:lpstr>Dokument aplikace Microsoft Office Word</vt:lpstr>
      <vt:lpstr>Snímek 1</vt:lpstr>
      <vt:lpstr>Snímek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rutkovskyv</dc:creator>
  <cp:lastModifiedBy>rutkovskyv</cp:lastModifiedBy>
  <cp:revision>11</cp:revision>
  <dcterms:created xsi:type="dcterms:W3CDTF">2013-04-09T11:43:28Z</dcterms:created>
  <dcterms:modified xsi:type="dcterms:W3CDTF">2013-06-27T06:30:44Z</dcterms:modified>
</cp:coreProperties>
</file>