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7708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VY_32_INOVACE_4_2_2_20</a:t>
            </a:r>
            <a:endParaRPr lang="cs-CZ" dirty="0"/>
          </a:p>
          <a:p>
            <a:pPr algn="ctr"/>
            <a:r>
              <a:rPr lang="cs-CZ" b="1" dirty="0" smtClean="0"/>
              <a:t>Stav počítače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Patří do spuštění počítače spuštění programu Kreslení?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 Je třeba pro vypnutí počítače vypnout spuštěné programy?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 Je možné se spuštěním počítače spustit aktualizace programů?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 Co je hibernace a jak ji spustíme?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 Co je řízený a tvrdý restart?</a:t>
            </a:r>
          </a:p>
          <a:p>
            <a:pPr marL="533400" indent="-533400"/>
            <a:endParaRPr lang="cs-CZ" dirty="0" smtClean="0"/>
          </a:p>
          <a:p>
            <a:pPr marL="533400" indent="-533400"/>
            <a:endParaRPr lang="cs-CZ" dirty="0" smtClean="0"/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  Najdi v nabídce start vypnutí systému.</a:t>
            </a:r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  Najdi na casu tlačítko start a restart.</a:t>
            </a:r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  Najdi a spusť Správce úloh. 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6</Words>
  <Application>Microsoft Office PowerPoint</Application>
  <PresentationFormat>Předvádění na obrazovce (4:3)</PresentationFormat>
  <Paragraphs>17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10</cp:revision>
  <dcterms:created xsi:type="dcterms:W3CDTF">2013-04-09T11:43:28Z</dcterms:created>
  <dcterms:modified xsi:type="dcterms:W3CDTF">2013-06-27T06:31:18Z</dcterms:modified>
</cp:coreProperties>
</file>