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VY_32_INOVACE_4_2_3_20</a:t>
            </a:r>
            <a:endParaRPr lang="cs-CZ" dirty="0"/>
          </a:p>
          <a:p>
            <a:pPr algn="ctr"/>
            <a:r>
              <a:rPr lang="cs-CZ" b="1" dirty="0" smtClean="0"/>
              <a:t>Email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Jaký je rozdíl mezi e-mail a email?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Jaké jsou hlavní části e-mailu?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Kde můžu e-mail vytvořit?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 čemu slouží e-</a:t>
            </a:r>
            <a:r>
              <a:rPr lang="cs-CZ" dirty="0" err="1" smtClean="0"/>
              <a:t>mailové</a:t>
            </a:r>
            <a:r>
              <a:rPr lang="cs-CZ" dirty="0" smtClean="0"/>
              <a:t> protokoly?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Najdi na klávesnici znak uvozující e-mail.</a:t>
            </a:r>
          </a:p>
          <a:p>
            <a:pPr marL="533400" indent="-533400"/>
            <a:endParaRPr lang="cs-CZ" dirty="0" smtClean="0"/>
          </a:p>
          <a:p>
            <a:pPr marL="533400" indent="-53340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 internetu vyhledejte libovolnou stránku poskytující přístup k </a:t>
            </a:r>
            <a:br>
              <a:rPr lang="cs-CZ" dirty="0" smtClean="0"/>
            </a:br>
            <a:r>
              <a:rPr lang="cs-CZ" dirty="0" smtClean="0"/>
              <a:t>e-mailu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Vytvoř a vstup (nebo rovnou vstup) do e-</a:t>
            </a:r>
            <a:r>
              <a:rPr lang="cs-CZ" dirty="0" err="1" smtClean="0"/>
              <a:t>mailové</a:t>
            </a:r>
            <a:r>
              <a:rPr lang="cs-CZ" dirty="0" smtClean="0"/>
              <a:t> schránky.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Demonstruj vytvoření „nové zprávy“ a popiš jednotlivé kroky.</a:t>
            </a:r>
          </a:p>
          <a:p>
            <a:pPr marL="342900" indent="-342900"/>
            <a:endParaRPr lang="cs-CZ" dirty="0" smtClean="0"/>
          </a:p>
          <a:p>
            <a:pPr marL="533400" indent="-533400">
              <a:buFontTx/>
              <a:buAutoNum type="arabicPeriod"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5</Words>
  <Application>Microsoft Office PowerPoint</Application>
  <PresentationFormat>Předvádění na obrazovce (4:3)</PresentationFormat>
  <Paragraphs>16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9</cp:revision>
  <dcterms:created xsi:type="dcterms:W3CDTF">2013-04-09T11:43:28Z</dcterms:created>
  <dcterms:modified xsi:type="dcterms:W3CDTF">2013-06-27T06:33:37Z</dcterms:modified>
</cp:coreProperties>
</file>