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107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F903E8-427B-4A39-B44B-077B0C974A1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388A3-031E-4674-85A7-316AB99EB7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402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388A3-031E-4674-85A7-316AB99EB7E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A281068-4F92-4E79-B4D3-932FADDDB9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C63E3E6-2DF2-482D-A03A-3B5C71CEB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6901943"/>
              </p:ext>
            </p:extLst>
          </p:nvPr>
        </p:nvGraphicFramePr>
        <p:xfrm>
          <a:off x="2481263" y="280988"/>
          <a:ext cx="4146550" cy="6246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1263" y="280988"/>
                        <a:ext cx="4146550" cy="62468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96512534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Podnikatelské koncepce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73274"/>
          </a:xfrm>
        </p:spPr>
        <p:txBody>
          <a:bodyPr/>
          <a:lstStyle/>
          <a:p>
            <a:r>
              <a:rPr lang="cs-CZ" dirty="0" smtClean="0"/>
              <a:t>Výrobní koncepce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2032"/>
          </a:xfrm>
        </p:spPr>
        <p:txBody>
          <a:bodyPr/>
          <a:lstStyle/>
          <a:p>
            <a:r>
              <a:rPr lang="cs-CZ" dirty="0" smtClean="0"/>
              <a:t>1900-1920</a:t>
            </a:r>
          </a:p>
          <a:p>
            <a:r>
              <a:rPr lang="cs-CZ" dirty="0" smtClean="0"/>
              <a:t>čím levnější výrobek, tím větší prodej a zisk</a:t>
            </a:r>
          </a:p>
          <a:p>
            <a:r>
              <a:rPr lang="cs-CZ" dirty="0" smtClean="0"/>
              <a:t>zaměřuje se na masovou produkci - Henry Ford, Tomáš Baťa</a:t>
            </a:r>
          </a:p>
          <a:p>
            <a:r>
              <a:rPr lang="cs-CZ" dirty="0" smtClean="0"/>
              <a:t>dnes jihovýchodní Asie</a:t>
            </a:r>
            <a:endParaRPr lang="cs-CZ" dirty="0"/>
          </a:p>
        </p:txBody>
      </p:sp>
      <p:pic>
        <p:nvPicPr>
          <p:cNvPr id="5" name="Obrázek 4" descr="MH90040269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104" y="3501008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Výrobková koncepce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1920-1940</a:t>
            </a:r>
          </a:p>
          <a:p>
            <a:r>
              <a:rPr lang="cs-CZ" dirty="0" smtClean="0"/>
              <a:t>čím lepší výrobek, tím vyšší prodej a zisk</a:t>
            </a:r>
          </a:p>
          <a:p>
            <a:r>
              <a:rPr lang="cs-CZ" dirty="0" smtClean="0"/>
              <a:t>orientuje se na movitější zákazníky, kteří preferují kvalitu</a:t>
            </a:r>
          </a:p>
          <a:p>
            <a:r>
              <a:rPr lang="cs-CZ" dirty="0" smtClean="0"/>
              <a:t>dnes výrobci luxusních značek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Prodejní koncepce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5554960" cy="5114040"/>
          </a:xfrm>
        </p:spPr>
        <p:txBody>
          <a:bodyPr/>
          <a:lstStyle/>
          <a:p>
            <a:r>
              <a:rPr lang="cs-CZ" dirty="0" smtClean="0"/>
              <a:t>1940-1950</a:t>
            </a:r>
          </a:p>
          <a:p>
            <a:r>
              <a:rPr lang="cs-CZ" dirty="0" smtClean="0"/>
              <a:t>čím lepší přesvědčování zákazníka, tím větší prodej a zisk</a:t>
            </a:r>
          </a:p>
          <a:p>
            <a:r>
              <a:rPr lang="cs-CZ" dirty="0" smtClean="0"/>
              <a:t>firmy se zaměřují na reklamu a hledání nových trhů</a:t>
            </a:r>
          </a:p>
          <a:p>
            <a:r>
              <a:rPr lang="cs-CZ" dirty="0" smtClean="0"/>
              <a:t>dnes výrobky denní spotřeby např. čistící prostředky</a:t>
            </a:r>
          </a:p>
          <a:p>
            <a:endParaRPr lang="cs-CZ" dirty="0"/>
          </a:p>
        </p:txBody>
      </p:sp>
      <p:pic>
        <p:nvPicPr>
          <p:cNvPr id="4" name="Obrázek 3" descr="MH90023293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48375" y="1052736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8572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Marketingová koncepce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5205264" cy="5546088"/>
          </a:xfrm>
        </p:spPr>
        <p:txBody>
          <a:bodyPr/>
          <a:lstStyle/>
          <a:p>
            <a:r>
              <a:rPr lang="cs-CZ" dirty="0" smtClean="0"/>
              <a:t>1950-1970</a:t>
            </a:r>
          </a:p>
          <a:p>
            <a:r>
              <a:rPr lang="cs-CZ" dirty="0" smtClean="0"/>
              <a:t>čím spokojenější zákazník, tím vyšší prodej a zisk</a:t>
            </a:r>
          </a:p>
          <a:p>
            <a:r>
              <a:rPr lang="cs-CZ" dirty="0" smtClean="0"/>
              <a:t>zaměřuje se na poznání potřeb zákazníků</a:t>
            </a:r>
          </a:p>
          <a:p>
            <a:r>
              <a:rPr lang="cs-CZ" dirty="0" smtClean="0"/>
              <a:t>dnes  služby např. cestovní kanceláře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H90038346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1988840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Eko</a:t>
            </a:r>
            <a:r>
              <a:rPr lang="cs-CZ" dirty="0" smtClean="0"/>
              <a:t>- sociální marketingová koncepce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1970- současnost</a:t>
            </a:r>
          </a:p>
          <a:p>
            <a:r>
              <a:rPr lang="cs-CZ" dirty="0" smtClean="0"/>
              <a:t>uspokojení potřeb zákazníka by mělo být v souladu s potřebami společnosti</a:t>
            </a:r>
          </a:p>
          <a:p>
            <a:r>
              <a:rPr lang="cs-CZ" dirty="0" smtClean="0"/>
              <a:t>zaměřuje se na ochranu životní prostředí, zdravý životní styl…</a:t>
            </a:r>
          </a:p>
          <a:p>
            <a:r>
              <a:rPr lang="cs-CZ" dirty="0" smtClean="0"/>
              <a:t>dnes např. </a:t>
            </a:r>
            <a:r>
              <a:rPr lang="cs-CZ" dirty="0" err="1" smtClean="0"/>
              <a:t>ekopotraviny</a:t>
            </a:r>
            <a:r>
              <a:rPr lang="cs-CZ" dirty="0" smtClean="0"/>
              <a:t>, ekologické prací prášky…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>
            <a:normAutofit/>
          </a:bodyPr>
          <a:lstStyle/>
          <a:p>
            <a:r>
              <a:rPr lang="cs-CZ" dirty="0" smtClean="0"/>
              <a:t>Vztah firmy k zákazníkovi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51480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Výrobní</a:t>
            </a:r>
          </a:p>
          <a:p>
            <a:pPr>
              <a:buNone/>
            </a:pPr>
            <a:r>
              <a:rPr lang="cs-CZ" dirty="0" smtClean="0"/>
              <a:t>Výrobková               firma</a:t>
            </a:r>
            <a:r>
              <a:rPr lang="cs-CZ" i="1" dirty="0" smtClean="0"/>
              <a:t>               z</a:t>
            </a:r>
            <a:r>
              <a:rPr lang="cs-CZ" dirty="0" smtClean="0"/>
              <a:t>ákazník</a:t>
            </a:r>
          </a:p>
          <a:p>
            <a:pPr>
              <a:buNone/>
            </a:pPr>
            <a:r>
              <a:rPr lang="cs-CZ" dirty="0" smtClean="0"/>
              <a:t>Prodejní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Marketingová         firma</a:t>
            </a:r>
            <a:r>
              <a:rPr lang="cs-CZ" b="1" dirty="0" smtClean="0"/>
              <a:t>               </a:t>
            </a:r>
            <a:r>
              <a:rPr lang="cs-CZ" dirty="0" smtClean="0"/>
              <a:t>zákazník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                    společnost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Eko</a:t>
            </a:r>
            <a:r>
              <a:rPr lang="cs-CZ" dirty="0" smtClean="0"/>
              <a:t>-sociální            firma                 zákazník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508104" y="184482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5508104" y="34290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, doprava i doleva 5"/>
          <p:cNvSpPr/>
          <p:nvPr/>
        </p:nvSpPr>
        <p:spPr>
          <a:xfrm>
            <a:off x="5292080" y="5229200"/>
            <a:ext cx="1216152" cy="850392"/>
          </a:xfrm>
          <a:prstGeom prst="leftRigh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154</TotalTime>
  <Words>163</Words>
  <Application>Microsoft Office PowerPoint</Application>
  <PresentationFormat>Předvádění na obrazovce (4:3)</PresentationFormat>
  <Paragraphs>37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Talent</vt:lpstr>
      <vt:lpstr>Microsoft Word Document</vt:lpstr>
      <vt:lpstr>Prezentace aplikace PowerPoint</vt:lpstr>
      <vt:lpstr>Podnikatelské koncepce</vt:lpstr>
      <vt:lpstr>Výrobní koncepce</vt:lpstr>
      <vt:lpstr>Výrobková koncepce</vt:lpstr>
      <vt:lpstr>Prodejní koncepce </vt:lpstr>
      <vt:lpstr>Marketingová koncepce </vt:lpstr>
      <vt:lpstr>Eko- sociální marketingová koncepce</vt:lpstr>
      <vt:lpstr>Vztah firmy k zákazníkovi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Podnikatelké koncepce</dc:title>
  <dc:creator>n</dc:creator>
  <cp:lastModifiedBy>Iva Buriánková</cp:lastModifiedBy>
  <cp:revision>22</cp:revision>
  <dcterms:created xsi:type="dcterms:W3CDTF">2012-03-03T13:32:44Z</dcterms:created>
  <dcterms:modified xsi:type="dcterms:W3CDTF">2013-06-27T07:48:52Z</dcterms:modified>
</cp:coreProperties>
</file>