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VY_32_INOVACE_4_2_4_20</a:t>
            </a:r>
            <a:endParaRPr lang="cs-CZ" dirty="0"/>
          </a:p>
          <a:p>
            <a:pPr algn="ctr"/>
            <a:r>
              <a:rPr lang="cs-CZ" b="1" dirty="0" smtClean="0"/>
              <a:t>Internet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Vyjmenujte 3 způsoby připojení k internetu.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 vznikl název internet?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možnosti internet uživateli přináší?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nebezpečí využíváním internetu uživateli hrozí?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  <a:p>
            <a:pPr marL="533400" indent="-5334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možnosti nějaké sociální sítě.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využití portálu.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Najdi na FTP serveru program na prohlížení obrázků.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Vyhledej stránku s inzeráty.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9</cp:revision>
  <dcterms:created xsi:type="dcterms:W3CDTF">2013-04-09T11:43:28Z</dcterms:created>
  <dcterms:modified xsi:type="dcterms:W3CDTF">2013-06-27T06:34:17Z</dcterms:modified>
</cp:coreProperties>
</file>