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VY_32_INOVACE_4_2_5_20</a:t>
            </a:r>
            <a:endParaRPr lang="cs-CZ" dirty="0"/>
          </a:p>
          <a:p>
            <a:pPr algn="ctr"/>
            <a:r>
              <a:rPr lang="cs-CZ" b="1" dirty="0" smtClean="0"/>
              <a:t>Hardware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Vyjmenujte některé ze základních součástek počítače.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 Porovnejte výhody a nevýhody interních a externích součástek.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Posuďte vlastnosti pevného disku. </a:t>
            </a:r>
            <a:r>
              <a:rPr lang="cs-CZ" i="1" dirty="0"/>
              <a:t> </a:t>
            </a:r>
            <a:endParaRPr lang="cs-CZ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Vyjmenujete některé z periferních zařízení.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 kterém z obrázků je základní deska?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Co je procesor?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Co je case?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</Words>
  <Application>Microsoft Office PowerPoint</Application>
  <PresentationFormat>Předvádění na obrazovce (4:3)</PresentationFormat>
  <Paragraphs>13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8</cp:revision>
  <dcterms:created xsi:type="dcterms:W3CDTF">2013-04-09T11:43:28Z</dcterms:created>
  <dcterms:modified xsi:type="dcterms:W3CDTF">2013-06-27T06:34:57Z</dcterms:modified>
</cp:coreProperties>
</file>