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5" r:id="rId3"/>
    <p:sldId id="266" r:id="rId4"/>
    <p:sldId id="267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95066-741D-4EFC-A718-7891F346AF16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0596D-B604-4A57-B078-DF51D5CC67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9793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B2522-38B8-44FC-BF9E-916A994CCA8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54292-8EEC-453E-8BA6-8A486B2C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708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B2522-38B8-44FC-BF9E-916A994CCA8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54292-8EEC-453E-8BA6-8A486B2C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848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B2522-38B8-44FC-BF9E-916A994CCA8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54292-8EEC-453E-8BA6-8A486B2C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657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B2522-38B8-44FC-BF9E-916A994CCA8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54292-8EEC-453E-8BA6-8A486B2C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053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B2522-38B8-44FC-BF9E-916A994CCA8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54292-8EEC-453E-8BA6-8A486B2C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940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B2522-38B8-44FC-BF9E-916A994CCA8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54292-8EEC-453E-8BA6-8A486B2C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627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B2522-38B8-44FC-BF9E-916A994CCA8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54292-8EEC-453E-8BA6-8A486B2C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672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B2522-38B8-44FC-BF9E-916A994CCA8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54292-8EEC-453E-8BA6-8A486B2C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672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B2522-38B8-44FC-BF9E-916A994CCA8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54292-8EEC-453E-8BA6-8A486B2C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007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B2522-38B8-44FC-BF9E-916A994CCA8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54292-8EEC-453E-8BA6-8A486B2C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170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B2522-38B8-44FC-BF9E-916A994CCA8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54292-8EEC-453E-8BA6-8A486B2C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653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B2522-38B8-44FC-BF9E-916A994CCA8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54292-8EEC-453E-8BA6-8A486B2C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484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ČESKÉ ZEMĚ PO HUSITSKÝCH VÁLKÁCH 2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277427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obdobím po husitských válkách a vládou Jagellonců na českém trůně.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VY_32_inovace_16 </a:t>
            </a:r>
            <a:r>
              <a:rPr lang="cs-CZ" dirty="0"/>
              <a:t>Vlastivěda-starší 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276265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simonak.eu/images/obrazky_ostatni_strany/h_k/3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348880"/>
            <a:ext cx="2952328" cy="4099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JAGELLONCI NA ČESKÉM TRŮNĚ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Prvním panovníkem </a:t>
            </a:r>
            <a:r>
              <a:rPr lang="cs-CZ" b="1" dirty="0" smtClean="0">
                <a:solidFill>
                  <a:srgbClr val="002060"/>
                </a:solidFill>
              </a:rPr>
              <a:t>VLADISLAV JAGELLONSKÝ </a:t>
            </a:r>
            <a:r>
              <a:rPr lang="cs-CZ" dirty="0" smtClean="0"/>
              <a:t>– nastoupil na trůn roku 1471</a:t>
            </a:r>
          </a:p>
          <a:p>
            <a:r>
              <a:rPr lang="cs-CZ" dirty="0" smtClean="0"/>
              <a:t>Nerozhodný a slabý panovník</a:t>
            </a:r>
          </a:p>
          <a:p>
            <a:r>
              <a:rPr lang="cs-CZ" dirty="0" smtClean="0"/>
              <a:t>Král „Dobře“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043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Vladislavovým nástupcem byl jeho syn </a:t>
            </a:r>
            <a:r>
              <a:rPr lang="cs-CZ" b="1" dirty="0" smtClean="0">
                <a:solidFill>
                  <a:srgbClr val="002060"/>
                </a:solidFill>
              </a:rPr>
              <a:t>LUDVÍK</a:t>
            </a:r>
          </a:p>
          <a:p>
            <a:r>
              <a:rPr lang="cs-CZ" dirty="0" smtClean="0"/>
              <a:t>Proslaven statečnou bitvou s Turky u </a:t>
            </a:r>
            <a:r>
              <a:rPr lang="cs-CZ" b="1" dirty="0" smtClean="0">
                <a:solidFill>
                  <a:srgbClr val="002060"/>
                </a:solidFill>
              </a:rPr>
              <a:t>Moháče</a:t>
            </a:r>
            <a:r>
              <a:rPr lang="cs-CZ" dirty="0" smtClean="0"/>
              <a:t>, kde se střetl s mnohem početnější armádou</a:t>
            </a:r>
          </a:p>
          <a:p>
            <a:r>
              <a:rPr lang="cs-CZ" dirty="0" smtClean="0"/>
              <a:t>Při útěku však spadl z koně a utopil se v bažině v pouhých 20 letech</a:t>
            </a:r>
          </a:p>
          <a:p>
            <a:r>
              <a:rPr lang="cs-CZ" dirty="0" smtClean="0"/>
              <a:t>Smrtí </a:t>
            </a:r>
            <a:r>
              <a:rPr lang="cs-CZ" b="1" dirty="0" smtClean="0">
                <a:solidFill>
                  <a:srgbClr val="002060"/>
                </a:solidFill>
              </a:rPr>
              <a:t>Ludvíka</a:t>
            </a:r>
            <a:r>
              <a:rPr lang="cs-CZ" dirty="0" smtClean="0"/>
              <a:t> proto vymírá rod Jagellonců – </a:t>
            </a:r>
            <a:r>
              <a:rPr lang="cs-CZ" b="1" dirty="0" smtClean="0">
                <a:solidFill>
                  <a:srgbClr val="002060"/>
                </a:solidFill>
              </a:rPr>
              <a:t>1526		   počátek vlády Habsburků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JAGELLONCI NA ČESKÉM TRŮNĚ</a:t>
            </a:r>
            <a:endParaRPr lang="cs-CZ" b="1" dirty="0">
              <a:solidFill>
                <a:srgbClr val="00206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907704" y="5157192"/>
            <a:ext cx="1512168" cy="0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3638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LUDVÍK JAGELLONSKÝ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http://nd01.jxs.cz/507/789/fc2b95da83_40758970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927" y="1700808"/>
            <a:ext cx="4148292" cy="4304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539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476672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5556" y="1844824"/>
            <a:ext cx="8496944" cy="7386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 – klipart-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/>
          </a:p>
          <a:p>
            <a:r>
              <a:rPr lang="cs-CZ" sz="1200" b="1" dirty="0" smtClean="0"/>
              <a:t>Obr. 2 </a:t>
            </a:r>
            <a:r>
              <a:rPr lang="cs-CZ" sz="1200" dirty="0" smtClean="0"/>
              <a:t>– </a:t>
            </a:r>
            <a:r>
              <a:rPr lang="cs-CZ" sz="1200" i="1" dirty="0"/>
              <a:t>Xtree.cz</a:t>
            </a:r>
            <a:r>
              <a:rPr lang="cs-CZ" sz="1200" dirty="0"/>
              <a:t> [online]. 2011 [cit. 2011-11-26]. Albrecht I. Habsburský. Dostupné z WWW: &lt;http://xtree.cz/</a:t>
            </a:r>
            <a:r>
              <a:rPr lang="cs-CZ" sz="1200" dirty="0" err="1"/>
              <a:t>se_vizitka.php?osoba</a:t>
            </a:r>
            <a:r>
              <a:rPr lang="cs-CZ" sz="1200" dirty="0"/>
              <a:t>=420748&gt;.</a:t>
            </a:r>
          </a:p>
          <a:p>
            <a:r>
              <a:rPr lang="cs-CZ" sz="1200" b="1" dirty="0" smtClean="0"/>
              <a:t>Obr. 3 – </a:t>
            </a:r>
            <a:r>
              <a:rPr lang="cs-CZ" sz="1200" i="1" dirty="0"/>
              <a:t>Panovnici.estranky.cz</a:t>
            </a:r>
            <a:r>
              <a:rPr lang="cs-CZ" sz="1200" dirty="0"/>
              <a:t> [online]. 2011 [cit. 2011-11-26]. </a:t>
            </a:r>
            <a:r>
              <a:rPr lang="cs-CZ" sz="1200" dirty="0" err="1"/>
              <a:t>Habsburkové-Čeští</a:t>
            </a:r>
            <a:r>
              <a:rPr lang="cs-CZ" sz="1200" dirty="0"/>
              <a:t> králové. Dostupné z WWW: &lt;http://www.panovnici.estranky.cz/fotoalbum/</a:t>
            </a:r>
            <a:r>
              <a:rPr lang="cs-CZ" sz="1200" dirty="0" err="1"/>
              <a:t>habsburkove</a:t>
            </a:r>
            <a:r>
              <a:rPr lang="cs-CZ" sz="1200" dirty="0"/>
              <a:t>/</a:t>
            </a:r>
            <a:r>
              <a:rPr lang="cs-CZ" sz="1200" dirty="0" err="1"/>
              <a:t>habsburkove-cesti-kralove</a:t>
            </a:r>
            <a:r>
              <a:rPr lang="cs-CZ" sz="1200" dirty="0"/>
              <a:t>/ladislav-pohrobek.jpg.html&gt;.</a:t>
            </a:r>
          </a:p>
          <a:p>
            <a:r>
              <a:rPr lang="cs-CZ" sz="1200" b="1" dirty="0" smtClean="0"/>
              <a:t>Obr. 4 - </a:t>
            </a:r>
            <a:r>
              <a:rPr lang="cs-CZ" sz="1200" i="1" dirty="0"/>
              <a:t>Vlada.cz</a:t>
            </a:r>
            <a:r>
              <a:rPr lang="cs-CZ" sz="1200" dirty="0"/>
              <a:t> [online]. 2011 [cit. 2011-11-26]. Výročí narození Jiřího z Poděbrad. Dostupné z WWW: &lt;http://www.vlada.cz/</a:t>
            </a:r>
            <a:r>
              <a:rPr lang="cs-CZ" sz="1200" dirty="0" err="1"/>
              <a:t>cz</a:t>
            </a:r>
            <a:r>
              <a:rPr lang="cs-CZ" sz="1200" dirty="0"/>
              <a:t>/media-centrum/</a:t>
            </a:r>
            <a:r>
              <a:rPr lang="cs-CZ" sz="1200" dirty="0" err="1"/>
              <a:t>tema</a:t>
            </a:r>
            <a:r>
              <a:rPr lang="cs-CZ" sz="1200" dirty="0"/>
              <a:t>/jiri-z-podebrad-70944/&gt;.</a:t>
            </a:r>
          </a:p>
          <a:p>
            <a:r>
              <a:rPr lang="cs-CZ" sz="1200" b="1" dirty="0" smtClean="0"/>
              <a:t>Obr. 5 - </a:t>
            </a:r>
            <a:r>
              <a:rPr lang="cs-CZ" sz="1200" i="1" dirty="0"/>
              <a:t>Stanislavkropik.sweb.cz </a:t>
            </a:r>
            <a:r>
              <a:rPr lang="cs-CZ" sz="1200" dirty="0"/>
              <a:t>[online]. 2011 [cit. 2011-11-26]. Z HISTORIE MĚSTA NOVÝCH HRADŮ. Dostupné z WWW: &lt;http://stanislavkropik.sweb.cz/Historie%20m%C4%9Bsta%20N.%20Hrad%C5%AF.htm</a:t>
            </a:r>
            <a:r>
              <a:rPr lang="cs-CZ" sz="1200" dirty="0" smtClean="0"/>
              <a:t>&gt;.</a:t>
            </a:r>
          </a:p>
          <a:p>
            <a:r>
              <a:rPr lang="cs-CZ" sz="1200" b="1" dirty="0" smtClean="0"/>
              <a:t>Obr. 6 </a:t>
            </a:r>
            <a:r>
              <a:rPr lang="cs-CZ" sz="1200" dirty="0" smtClean="0"/>
              <a:t>- </a:t>
            </a:r>
            <a:r>
              <a:rPr lang="cs-CZ" sz="1200" dirty="0"/>
              <a:t>Http://simonak.eu. [online]. [cit. 2012-01-28]. Dostupné z: http://</a:t>
            </a:r>
            <a:r>
              <a:rPr lang="cs-CZ" sz="1200" dirty="0" smtClean="0"/>
              <a:t>simonak.eu/index.php?stranka=pages/h_k/3_1.htm</a:t>
            </a:r>
          </a:p>
          <a:p>
            <a:r>
              <a:rPr lang="cs-CZ" sz="1200" b="1" dirty="0" smtClean="0"/>
              <a:t>Obr. 7 </a:t>
            </a:r>
            <a:r>
              <a:rPr lang="cs-CZ" sz="1200" dirty="0" smtClean="0"/>
              <a:t>- </a:t>
            </a:r>
            <a:r>
              <a:rPr lang="cs-CZ" sz="1200" dirty="0"/>
              <a:t>Dinosauri-bakov.blog.cz. [online]. [cit. 2012-01-28]. Dostupné z: http://dinosauri-bakov.blog.cz/galerie/panovnici-ceskych-zemi/obrazek/40758970</a:t>
            </a:r>
          </a:p>
          <a:p>
            <a:r>
              <a:rPr lang="cs-CZ" sz="2000" dirty="0" smtClean="0"/>
              <a:t>Literatura: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Vlastivěda 4. Brno : NOVÁ ŠKOLA, s.r.o., 2009. Autor: PaeDr. Iva Stříbrná a kolektiv, Český stát za vlády Lucemburků, s. 47.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7828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163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ČESKÉ ZEMĚ PO HUSITSKÝCH VÁLKÁCH 2</vt:lpstr>
      <vt:lpstr>JAGELLONCI NA ČESKÉM TRŮNĚ</vt:lpstr>
      <vt:lpstr>JAGELLONCI NA ČESKÉM TRŮNĚ</vt:lpstr>
      <vt:lpstr>LUDVÍK JAGELLONSKÝ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ZEMĚ PO HUSITSKÝCH VÁLKÁCH 2</dc:title>
  <dc:creator>Uživatel</dc:creator>
  <cp:lastModifiedBy>Uživatel</cp:lastModifiedBy>
  <cp:revision>5</cp:revision>
  <dcterms:created xsi:type="dcterms:W3CDTF">2012-06-26T10:26:17Z</dcterms:created>
  <dcterms:modified xsi:type="dcterms:W3CDTF">2012-11-25T11:29:46Z</dcterms:modified>
</cp:coreProperties>
</file>