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VY_32_INOVACE_4_2_6_20</a:t>
            </a:r>
            <a:endParaRPr lang="cs-CZ" dirty="0"/>
          </a:p>
          <a:p>
            <a:pPr algn="ctr"/>
            <a:r>
              <a:rPr lang="cs-CZ" b="1" dirty="0" smtClean="0"/>
              <a:t>Zálohování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Porovnejte dlouhodobost zálohy na CD a DVD.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Porovnejte kapacitu CD a DVD.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Předveďte vyvolání zálohovaných dat a jejich obnovení.</a:t>
            </a:r>
            <a:r>
              <a:rPr lang="cs-CZ" i="1" dirty="0"/>
              <a:t> </a:t>
            </a:r>
            <a:endParaRPr lang="cs-CZ" i="1" dirty="0" smtClean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Proveď zálohování včetně sbalení souborů.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Jaká média nejsou vhodná pro zálohování?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určuje vhodnost média?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Uveďte alespoň dvě zásady zálohování.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Proč vlastně zálohujeme?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7</cp:revision>
  <dcterms:created xsi:type="dcterms:W3CDTF">2013-04-09T11:43:28Z</dcterms:created>
  <dcterms:modified xsi:type="dcterms:W3CDTF">2013-06-27T06:35:42Z</dcterms:modified>
</cp:coreProperties>
</file>