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D0A6B-C21A-4187-AC58-185822131D7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42056-BCF3-4E38-BD1B-FD2345BA0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084388" y="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836712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Otázky a úkoly</a:t>
            </a:r>
            <a:endParaRPr lang="cs-CZ" dirty="0"/>
          </a:p>
          <a:p>
            <a:pPr algn="ctr"/>
            <a:r>
              <a:rPr lang="cs-CZ" b="1" dirty="0" smtClean="0"/>
              <a:t>VY_32_INOVACE_4_2_8_20</a:t>
            </a:r>
            <a:endParaRPr lang="cs-CZ" dirty="0"/>
          </a:p>
          <a:p>
            <a:pPr algn="ctr"/>
            <a:r>
              <a:rPr lang="cs-CZ" b="1" dirty="0" smtClean="0"/>
              <a:t>Praktické využití PC v domácnosti</a:t>
            </a:r>
            <a:endParaRPr lang="cs-CZ" dirty="0"/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algn="ctr"/>
            <a:r>
              <a:rPr lang="cs-CZ" dirty="0"/>
              <a:t> </a:t>
            </a:r>
          </a:p>
          <a:p>
            <a:pPr marL="342900" lvl="0" indent="-342900">
              <a:buClr>
                <a:schemeClr val="accent1"/>
              </a:buClr>
              <a:buSzPct val="70000"/>
              <a:buFont typeface="+mj-lt"/>
              <a:buAutoNum type="arabicPeriod"/>
              <a:defRPr/>
            </a:pPr>
            <a:r>
              <a:rPr lang="cs-CZ" dirty="0" smtClean="0"/>
              <a:t>Najděte na internetu nějaký e-</a:t>
            </a:r>
            <a:r>
              <a:rPr lang="cs-CZ" dirty="0" err="1" smtClean="0"/>
              <a:t>learningový</a:t>
            </a:r>
            <a:r>
              <a:rPr lang="cs-CZ" dirty="0" smtClean="0"/>
              <a:t> kurz</a:t>
            </a:r>
          </a:p>
          <a:p>
            <a:pPr marL="342900" lvl="0" indent="-342900">
              <a:buClr>
                <a:schemeClr val="accent1"/>
              </a:buClr>
              <a:buSzPct val="70000"/>
              <a:buFont typeface="+mj-lt"/>
              <a:buAutoNum type="arabicPeriod"/>
              <a:defRPr/>
            </a:pPr>
            <a:r>
              <a:rPr lang="cs-CZ" dirty="0" smtClean="0"/>
              <a:t>Najděte na internetu test nějakého dohodnutého výrobku.</a:t>
            </a:r>
          </a:p>
          <a:p>
            <a:pPr marL="342900" lvl="0" indent="-342900">
              <a:buClr>
                <a:schemeClr val="accent1"/>
              </a:buClr>
              <a:buSzPct val="70000"/>
              <a:buFont typeface="+mj-lt"/>
              <a:buAutoNum type="arabicPeriod"/>
              <a:defRPr/>
            </a:pPr>
            <a:r>
              <a:rPr lang="cs-CZ" dirty="0" smtClean="0"/>
              <a:t>Máte e-</a:t>
            </a:r>
            <a:r>
              <a:rPr lang="cs-CZ" dirty="0" err="1" smtClean="0"/>
              <a:t>mailovou</a:t>
            </a:r>
            <a:r>
              <a:rPr lang="cs-CZ" dirty="0" smtClean="0"/>
              <a:t> schránku? Pokud ne, založte si ji – třeba na </a:t>
            </a:r>
            <a:r>
              <a:rPr lang="cs-CZ" dirty="0" smtClean="0">
                <a:hlinkClick r:id="rId2"/>
              </a:rPr>
              <a:t>www.seznam.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pPr marL="342900" lvl="0" indent="-342900">
              <a:buClr>
                <a:schemeClr val="accent1"/>
              </a:buClr>
              <a:buSzPct val="70000"/>
              <a:buFont typeface="+mj-lt"/>
              <a:buAutoNum type="arabicPeriod"/>
              <a:defRPr/>
            </a:pPr>
            <a:r>
              <a:rPr lang="cs-CZ" dirty="0" smtClean="0"/>
              <a:t>Zjistěte předpověď počasí na týden.</a:t>
            </a:r>
          </a:p>
          <a:p>
            <a:r>
              <a:rPr lang="cs-CZ" i="1" dirty="0"/>
              <a:t> </a:t>
            </a:r>
            <a:endParaRPr lang="cs-CZ" dirty="0"/>
          </a:p>
          <a:p>
            <a:pPr algn="ctr"/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/>
              <a:t> </a:t>
            </a:r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Můžeme na internetu nakupovat elektroniku?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Můžeme si na internetu kontrolovat stav svého bankovního účtu a provádět různé bankovní operace?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Jak můžeme přes internet komunikovat?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Lze z internetu stahovat soubory?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9</Words>
  <Application>Microsoft Office PowerPoint</Application>
  <PresentationFormat>Předvádění na obrazovce (4:3)</PresentationFormat>
  <Paragraphs>16</Paragraphs>
  <Slides>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4" baseType="lpstr">
      <vt:lpstr>Motiv sady Office</vt:lpstr>
      <vt:lpstr>Dokument aplikace Microsoft Office Word</vt:lpstr>
      <vt:lpstr>Snímek 1</vt:lpstr>
      <vt:lpstr>Snímek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rutkovskyv</dc:creator>
  <cp:lastModifiedBy>rutkovskyv</cp:lastModifiedBy>
  <cp:revision>5</cp:revision>
  <dcterms:created xsi:type="dcterms:W3CDTF">2013-04-09T11:43:28Z</dcterms:created>
  <dcterms:modified xsi:type="dcterms:W3CDTF">2013-06-27T06:37:00Z</dcterms:modified>
</cp:coreProperties>
</file>