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VY_32_INOVACE_4_2_9_20</a:t>
            </a:r>
            <a:endParaRPr lang="cs-CZ" dirty="0"/>
          </a:p>
          <a:p>
            <a:pPr algn="ctr"/>
            <a:r>
              <a:rPr lang="cs-CZ" b="1" dirty="0" smtClean="0"/>
              <a:t>Tiskárny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pPr marL="800100" lvl="1" indent="-342900">
              <a:buAutoNum type="arabicPeriod"/>
            </a:pPr>
            <a:r>
              <a:rPr lang="cs-CZ" dirty="0" smtClean="0"/>
              <a:t>Jaké druhy tiskáren známe?</a:t>
            </a:r>
            <a:br>
              <a:rPr lang="cs-CZ" dirty="0" smtClean="0"/>
            </a:br>
            <a:r>
              <a:rPr lang="cs-CZ" dirty="0" smtClean="0"/>
              <a:t>2.  Jaké jsou základní barvy, které kupujeme do inkoustové tiskárny?</a:t>
            </a:r>
            <a:br>
              <a:rPr lang="cs-CZ" dirty="0" smtClean="0"/>
            </a:br>
            <a:r>
              <a:rPr lang="cs-CZ" dirty="0" smtClean="0"/>
              <a:t>	    3. Jaké zapojení tiskárny je nejjednodušší?</a:t>
            </a:r>
            <a:br>
              <a:rPr lang="cs-CZ" dirty="0" smtClean="0"/>
            </a:br>
            <a:r>
              <a:rPr lang="cs-CZ" dirty="0" smtClean="0"/>
              <a:t>	         4. Jaké formáty papíru se do tiskárny mohou vkládat?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/>
            <a:r>
              <a:rPr lang="cs-CZ" dirty="0" smtClean="0"/>
              <a:t>  		1</a:t>
            </a:r>
            <a:r>
              <a:rPr lang="cs-CZ" dirty="0"/>
              <a:t>. Zjistěte, jakou tiskárnu máte doma</a:t>
            </a:r>
            <a:r>
              <a:rPr lang="cs-CZ" dirty="0" smtClean="0"/>
              <a:t>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	2.  Zjistěte, jakou tiskárnu máte ve škole.</a:t>
            </a:r>
            <a:br>
              <a:rPr lang="cs-CZ" dirty="0"/>
            </a:br>
            <a:r>
              <a:rPr lang="cs-CZ" dirty="0"/>
              <a:t>	</a:t>
            </a:r>
            <a:r>
              <a:rPr lang="cs-CZ" dirty="0" smtClean="0"/>
              <a:t>3</a:t>
            </a:r>
            <a:r>
              <a:rPr lang="cs-CZ" dirty="0"/>
              <a:t>. Zjistěte, kolik barvy v tiskárně ještě zbývá.</a:t>
            </a:r>
            <a:br>
              <a:rPr lang="cs-CZ" dirty="0"/>
            </a:br>
            <a:r>
              <a:rPr lang="cs-CZ" dirty="0"/>
              <a:t>	</a:t>
            </a:r>
            <a:r>
              <a:rPr lang="cs-CZ" dirty="0" smtClean="0"/>
              <a:t>4</a:t>
            </a:r>
            <a:r>
              <a:rPr lang="cs-CZ" dirty="0"/>
              <a:t>. Zjistěte, jaký formát papíru se vkládá do školní tiskárny.</a:t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5</Words>
  <Application>Microsoft Office PowerPoint</Application>
  <PresentationFormat>Předvádění na obrazovce (4:3)</PresentationFormat>
  <Paragraphs>10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5</cp:revision>
  <dcterms:created xsi:type="dcterms:W3CDTF">2013-04-09T11:43:28Z</dcterms:created>
  <dcterms:modified xsi:type="dcterms:W3CDTF">2013-06-27T06:37:43Z</dcterms:modified>
</cp:coreProperties>
</file>