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VY_32_INOVACE_4_2_10_20</a:t>
            </a:r>
            <a:endParaRPr lang="cs-CZ" dirty="0"/>
          </a:p>
          <a:p>
            <a:pPr algn="ctr"/>
            <a:r>
              <a:rPr lang="cs-CZ" b="1" dirty="0"/>
              <a:t>Komunikační nástroje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/>
              <a:t>K čemu slouží webový prohlížeč?</a:t>
            </a:r>
            <a:endParaRPr lang="cs-CZ" dirty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/>
              <a:t>Vyjmenuj některé ze známých prohlížečů.</a:t>
            </a:r>
            <a:endParaRPr lang="cs-CZ" dirty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/>
              <a:t>Uveď některý z prvních prohlížečů. </a:t>
            </a:r>
            <a:endParaRPr lang="cs-CZ" i="1" dirty="0" smtClean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Lze mít na </a:t>
            </a:r>
            <a:r>
              <a:rPr lang="cs-CZ" i="1" dirty="0" err="1" smtClean="0"/>
              <a:t>pc</a:t>
            </a:r>
            <a:r>
              <a:rPr lang="cs-CZ" i="1" dirty="0" smtClean="0"/>
              <a:t> více prohlížečů najednou?</a:t>
            </a:r>
            <a:endParaRPr lang="cs-CZ" dirty="0"/>
          </a:p>
          <a:p>
            <a:pPr algn="ctr"/>
            <a:r>
              <a:rPr lang="cs-CZ" i="1" dirty="0"/>
              <a:t> </a:t>
            </a:r>
            <a:endParaRPr lang="cs-CZ" dirty="0"/>
          </a:p>
          <a:p>
            <a:pPr algn="ctr"/>
            <a:r>
              <a:rPr lang="cs-CZ" i="1" dirty="0"/>
              <a:t> </a:t>
            </a:r>
            <a:endParaRPr lang="cs-CZ" dirty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/>
              <a:t>Najdi ve svém počítači webový prohlížeč.</a:t>
            </a:r>
            <a:endParaRPr lang="cs-CZ" dirty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/>
              <a:t>Nastav si v něm velikost písma a velikost zobrazení.</a:t>
            </a:r>
            <a:endParaRPr lang="cs-CZ" dirty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/>
              <a:t>Pokus se vytisknout označený text. </a:t>
            </a:r>
            <a:endParaRPr lang="cs-CZ" i="1" dirty="0" smtClean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Nastavte zabezpečení prohlížeče.</a:t>
            </a:r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Zakažte v prohlížeči sledování určité adresy.</a:t>
            </a:r>
            <a:endParaRPr lang="cs-CZ" dirty="0"/>
          </a:p>
          <a:p>
            <a:pPr algn="ctr"/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6</Words>
  <Application>Microsoft Office PowerPoint</Application>
  <PresentationFormat>Předvádění na obrazovce (4:3)</PresentationFormat>
  <Paragraphs>17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4</cp:revision>
  <dcterms:created xsi:type="dcterms:W3CDTF">2013-04-09T11:43:28Z</dcterms:created>
  <dcterms:modified xsi:type="dcterms:W3CDTF">2013-06-27T06:38:28Z</dcterms:modified>
</cp:coreProperties>
</file>