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9" r:id="rId5"/>
    <p:sldId id="256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72" d="100"/>
          <a:sy n="172" d="100"/>
        </p:scale>
        <p:origin x="324" y="18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6BBC6-75E1-4EA7-B720-9624A6301B96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B83DDC-92C3-482F-A030-6662F6F20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63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6166083"/>
              </p:ext>
            </p:extLst>
          </p:nvPr>
        </p:nvGraphicFramePr>
        <p:xfrm>
          <a:off x="3213100" y="1396999"/>
          <a:ext cx="3519140" cy="52622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13100" y="1396999"/>
                        <a:ext cx="3519140" cy="52622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611927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8766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mtClean="0"/>
              <a:t>Tloušťkovací </a:t>
            </a:r>
            <a:r>
              <a:rPr lang="cs-CZ" dirty="0" smtClean="0"/>
              <a:t>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331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Tloušťkovací</a:t>
            </a:r>
            <a:r>
              <a:rPr lang="cs-CZ" sz="2400" dirty="0" smtClean="0"/>
              <a:t>  frézka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 smtClean="0"/>
              <a:t>upravuje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přesnou  tloušťku materiálu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56345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Rýhovaný posuvný válec přední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Hladký posuvný válec zadní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patky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Zarážka proti zpětnému vrhu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Variátor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Stolový </a:t>
            </a:r>
            <a:r>
              <a:rPr lang="cs-CZ" dirty="0" smtClean="0"/>
              <a:t>válec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4670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O:\Stroje\obrázek00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024" y="2782824"/>
            <a:ext cx="1901952" cy="1292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3459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racovní šířka stroje – 630 mm</a:t>
            </a:r>
          </a:p>
          <a:p>
            <a:r>
              <a:rPr lang="cs-CZ" dirty="0"/>
              <a:t>m</a:t>
            </a:r>
            <a:r>
              <a:rPr lang="cs-CZ" dirty="0" smtClean="0"/>
              <a:t>ax. tloušťka materiálu – 200 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– průměr – 125 mm</a:t>
            </a:r>
            <a:br>
              <a:rPr lang="cs-CZ" dirty="0" smtClean="0"/>
            </a:br>
            <a:r>
              <a:rPr lang="cs-CZ" dirty="0" smtClean="0"/>
              <a:t>                            otáčky – 5 000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c</a:t>
            </a:r>
            <a:r>
              <a:rPr lang="cs-CZ" dirty="0" smtClean="0"/>
              <a:t>elkový výkon elektromotoru – </a:t>
            </a:r>
            <a:r>
              <a:rPr lang="cs-CZ" smtClean="0"/>
              <a:t>9 kW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61120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75</Words>
  <Application>Microsoft Office PowerPoint</Application>
  <PresentationFormat>Předvádění na obrazovce (4:3)</PresentationFormat>
  <Paragraphs>33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Prezentace aplikace PowerPoint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12</cp:revision>
  <dcterms:created xsi:type="dcterms:W3CDTF">2013-01-02T10:37:20Z</dcterms:created>
  <dcterms:modified xsi:type="dcterms:W3CDTF">2013-06-27T06:39:09Z</dcterms:modified>
</cp:coreProperties>
</file>