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75FD3-5828-46B1-B9AA-7F35B5FDD29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B9452-FD7E-46C8-B0B2-4E794B8C9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D075FD3-5828-46B1-B9AA-7F35B5FDD296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D1B9452-FD7E-46C8-B0B2-4E794B8C9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Ing.Lenka</a:t>
            </a:r>
            <a:r>
              <a:rPr lang="cs-CZ" dirty="0" smtClean="0"/>
              <a:t> </a:t>
            </a:r>
            <a:r>
              <a:rPr lang="cs-CZ" dirty="0" err="1" smtClean="0"/>
              <a:t>Bombera</a:t>
            </a:r>
            <a:r>
              <a:rPr lang="cs-CZ" dirty="0" smtClean="0"/>
              <a:t> Piskačová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182880" indent="0">
              <a:buNone/>
            </a:pPr>
            <a:r>
              <a:rPr lang="cs-CZ" dirty="0" smtClean="0"/>
              <a:t>Obchodní korespondence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7474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4146681401"/>
              </p:ext>
            </p:extLst>
          </p:nvPr>
        </p:nvGraphicFramePr>
        <p:xfrm>
          <a:off x="1143000" y="731838"/>
          <a:ext cx="6912768" cy="3833802"/>
        </p:xfrm>
        <a:graphic>
          <a:graphicData uri="http://schemas.openxmlformats.org/drawingml/2006/table">
            <a:tbl>
              <a:tblPr/>
              <a:tblGrid>
                <a:gridCol w="1868033"/>
                <a:gridCol w="5044735"/>
              </a:tblGrid>
              <a:tr h="3048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smtClean="0"/>
                        <a:t>VY_11_INOVACE_ADP48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ADP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Obchodní korespondence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Obchodní korespondence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3.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Ing.Lenka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19.7..2012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 rozdělením obchodní korespondence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941168"/>
            <a:ext cx="57610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6151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8208912" cy="5505792"/>
          </a:xfrm>
        </p:spPr>
        <p:txBody>
          <a:bodyPr/>
          <a:lstStyle/>
          <a:p>
            <a:endParaRPr lang="cs-CZ" dirty="0" smtClean="0"/>
          </a:p>
          <a:p>
            <a:pPr algn="just"/>
            <a:r>
              <a:rPr lang="cs-CZ" dirty="0" smtClean="0">
                <a:solidFill>
                  <a:srgbClr val="FF0000"/>
                </a:solidFill>
              </a:rPr>
              <a:t>Obchodní korespondence </a:t>
            </a:r>
            <a:r>
              <a:rPr lang="cs-CZ" dirty="0" smtClean="0"/>
              <a:t>– vzniká v souvislosti s činností podnikatelských.</a:t>
            </a:r>
          </a:p>
          <a:p>
            <a:pPr algn="just"/>
            <a:endParaRPr lang="cs-CZ" dirty="0" smtClean="0"/>
          </a:p>
          <a:p>
            <a:pPr algn="just"/>
            <a:endParaRPr lang="cs-CZ" dirty="0"/>
          </a:p>
          <a:p>
            <a:pPr algn="just"/>
            <a:r>
              <a:rPr lang="cs-CZ" dirty="0" smtClean="0">
                <a:solidFill>
                  <a:srgbClr val="FF0000"/>
                </a:solidFill>
              </a:rPr>
              <a:t>Písemný styk </a:t>
            </a:r>
            <a:r>
              <a:rPr lang="cs-CZ" dirty="0" smtClean="0"/>
              <a:t>= forma předávání informací</a:t>
            </a:r>
          </a:p>
          <a:p>
            <a:pPr algn="just"/>
            <a:endParaRPr lang="cs-CZ" dirty="0" smtClean="0"/>
          </a:p>
          <a:p>
            <a:pPr algn="just"/>
            <a:endParaRPr lang="cs-CZ" dirty="0"/>
          </a:p>
          <a:p>
            <a:pPr algn="just"/>
            <a:r>
              <a:rPr lang="cs-CZ" dirty="0" smtClean="0">
                <a:solidFill>
                  <a:srgbClr val="FF0000"/>
                </a:solidFill>
              </a:rPr>
              <a:t>Výhody písemného styku</a:t>
            </a:r>
          </a:p>
          <a:p>
            <a:pPr algn="just"/>
            <a:r>
              <a:rPr lang="cs-CZ" dirty="0" smtClean="0"/>
              <a:t>- zpřesňuje, zkvalitňuje a dokumentuje výměnu informací</a:t>
            </a:r>
          </a:p>
          <a:p>
            <a:pPr algn="just"/>
            <a:r>
              <a:rPr lang="cs-CZ" dirty="0" smtClean="0"/>
              <a:t>- obsah dopisu lze dobře promyslet, před odesláním lze ještě upravovat</a:t>
            </a:r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424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827584" y="692696"/>
            <a:ext cx="7245424" cy="521776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Nevýhody písemného styku</a:t>
            </a:r>
          </a:p>
          <a:p>
            <a:r>
              <a:rPr lang="cs-CZ" dirty="0" smtClean="0"/>
              <a:t>- neosobnost</a:t>
            </a:r>
          </a:p>
          <a:p>
            <a:r>
              <a:rPr lang="cs-CZ" dirty="0" smtClean="0"/>
              <a:t>- časová náročnost</a:t>
            </a:r>
          </a:p>
          <a:p>
            <a:r>
              <a:rPr lang="cs-CZ" dirty="0" smtClean="0"/>
              <a:t>- zvýšené náklady oproti jednání 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Písemnost</a:t>
            </a:r>
          </a:p>
          <a:p>
            <a:pPr algn="just"/>
            <a:r>
              <a:rPr lang="cs-CZ" dirty="0" smtClean="0"/>
              <a:t>- textová informace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14412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579382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Rozdělení písemností</a:t>
            </a:r>
          </a:p>
          <a:p>
            <a:pPr algn="just"/>
            <a:r>
              <a:rPr lang="cs-CZ" dirty="0" smtClean="0"/>
              <a:t>Obchodní korespondence interní – korespondence, která vzniká z písemného styku mezi jednotlivými útvary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Obchodní korespondence externí – korespondence přijímaná nebo odesílaná z organizace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Úřední – korespondence, která vzniká při jednání </a:t>
            </a:r>
            <a:r>
              <a:rPr lang="cs-CZ" dirty="0" smtClean="0"/>
              <a:t>                   s </a:t>
            </a:r>
            <a:r>
              <a:rPr lang="cs-CZ" dirty="0" smtClean="0"/>
              <a:t>úřady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2125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821488" cy="5145752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Rozdělení podle obsahu</a:t>
            </a:r>
          </a:p>
          <a:p>
            <a:r>
              <a:rPr lang="cs-CZ" dirty="0" smtClean="0"/>
              <a:t>- písemnosti při uzavírání a plnění kupních smluv</a:t>
            </a:r>
          </a:p>
          <a:p>
            <a:r>
              <a:rPr lang="cs-CZ" dirty="0" smtClean="0"/>
              <a:t>- písemnosti personální</a:t>
            </a:r>
          </a:p>
          <a:p>
            <a:r>
              <a:rPr lang="cs-CZ" dirty="0" smtClean="0"/>
              <a:t>- písemnosti při organizaci a řízení firmy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1307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26</TotalTime>
  <Words>166</Words>
  <Application>Microsoft Office PowerPoint</Application>
  <PresentationFormat>Předvádění na obrazovce (4:3)</PresentationFormat>
  <Paragraphs>52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Obchodní korespondence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U203UCITEL</dc:creator>
  <cp:lastModifiedBy>Dum</cp:lastModifiedBy>
  <cp:revision>9</cp:revision>
  <dcterms:created xsi:type="dcterms:W3CDTF">2013-02-21T08:55:53Z</dcterms:created>
  <dcterms:modified xsi:type="dcterms:W3CDTF">2013-06-27T11:27:42Z</dcterms:modified>
</cp:coreProperties>
</file>