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2454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06541-64A4-46CE-A67D-18D3C6E7CE7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FDDA9B-2B3E-42E9-90B1-51A5E65C7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420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jek.cz/" TargetMode="External"/><Relationship Id="rId2" Type="http://schemas.openxmlformats.org/officeDocument/2006/relationships/hyperlink" Target="http://www.youtube.com/watch?v=UhSlAkBJw5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3827747"/>
              </p:ext>
            </p:extLst>
          </p:nvPr>
        </p:nvGraphicFramePr>
        <p:xfrm>
          <a:off x="2555776" y="620688"/>
          <a:ext cx="3888432" cy="58144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21397" progId="Word.Document.12">
                  <p:embed/>
                </p:oleObj>
              </mc:Choice>
              <mc:Fallback>
                <p:oleObj name="Dokument" r:id="rId3" imgW="5901230" imgH="88213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776" y="620688"/>
                        <a:ext cx="3888432" cy="58144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454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5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FRÉZKY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Kombinovaná srovnávací a </a:t>
            </a:r>
            <a:r>
              <a:rPr lang="cs-CZ" dirty="0" err="1" smtClean="0"/>
              <a:t>tloušťkovací</a:t>
            </a:r>
            <a:r>
              <a:rPr lang="cs-CZ" dirty="0" smtClean="0"/>
              <a:t> frézka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vál 3">
            <a:hlinkClick r:id="rId2"/>
          </p:cNvPr>
          <p:cNvSpPr/>
          <p:nvPr/>
        </p:nvSpPr>
        <p:spPr>
          <a:xfrm>
            <a:off x="1403648" y="3573016"/>
            <a:ext cx="3312368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/>
              </a:rPr>
              <a:t>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683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Srovnávací a </a:t>
            </a:r>
            <a:r>
              <a:rPr lang="cs-CZ" dirty="0" err="1" smtClean="0"/>
              <a:t>tloušťkovací</a:t>
            </a:r>
            <a:r>
              <a:rPr lang="cs-CZ" dirty="0" smtClean="0"/>
              <a:t> frézka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o</a:t>
            </a:r>
            <a:r>
              <a:rPr lang="cs-CZ" sz="2400" dirty="0" smtClean="0"/>
              <a:t>pracovává masivní materiál otáčejícím se nástrojem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rovnává plochu materiálu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pravuje hladkost povrchu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pravuje  přesnou tloušťku materiálu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rovnává plochu s boky do pravého úhlu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7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Zadní 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Pravítko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Přední 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Přítlačné lišty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Nožová hřídel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Hladký posuvný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Stolový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Rýhovaný posouvací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Záchyty zpětného vrhu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1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O:\Stroje\obrázek00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072" y="2423160"/>
            <a:ext cx="5705856" cy="20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18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Pracovní šířka stroje     350 – 600 mm</a:t>
            </a:r>
          </a:p>
          <a:p>
            <a:r>
              <a:rPr lang="cs-CZ" dirty="0" smtClean="0"/>
              <a:t>Maximální tloušťka materiálu   150 mm</a:t>
            </a:r>
          </a:p>
          <a:p>
            <a:r>
              <a:rPr lang="cs-CZ" dirty="0" smtClean="0"/>
              <a:t>Průměr nožové hřídele   115 mm</a:t>
            </a:r>
          </a:p>
          <a:p>
            <a:r>
              <a:rPr lang="cs-CZ" dirty="0" smtClean="0"/>
              <a:t>Počet otáček   6 000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r>
              <a:rPr lang="cs-CZ" smtClean="0"/>
              <a:t>Rychlost posuvu 7 – 30 m/min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19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98</Words>
  <Application>Microsoft Office PowerPoint</Application>
  <PresentationFormat>Předvádění na obrazovce (4:3)</PresentationFormat>
  <Paragraphs>37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Microsoft Word Document</vt:lpstr>
      <vt:lpstr>Prezentace aplikace PowerPoint</vt:lpstr>
      <vt:lpstr>Dřevoobráběcí stroje</vt:lpstr>
      <vt:lpstr>FRÉZKY</vt:lpstr>
      <vt:lpstr>Srovnávací a tloušťkovací frézka</vt:lpstr>
      <vt:lpstr>Části stroje</vt:lpstr>
      <vt:lpstr>Schéma stroje</vt:lpstr>
      <vt:lpstr>Parametry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name</dc:creator>
  <cp:lastModifiedBy>Eva Vašíková</cp:lastModifiedBy>
  <cp:revision>10</cp:revision>
  <dcterms:created xsi:type="dcterms:W3CDTF">2013-01-07T13:04:29Z</dcterms:created>
  <dcterms:modified xsi:type="dcterms:W3CDTF">2013-06-27T06:42:18Z</dcterms:modified>
</cp:coreProperties>
</file>