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DA1B28-2797-4977-B284-28719F72FFC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57442F-339E-46A3-AE4D-E4016AC7AB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4938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545626061"/>
              </p:ext>
            </p:extLst>
          </p:nvPr>
        </p:nvGraphicFramePr>
        <p:xfrm>
          <a:off x="2915816" y="952463"/>
          <a:ext cx="3600400" cy="5383776"/>
        </p:xfrm>
        <a:graphic>
          <a:graphicData uri="http://schemas.openxmlformats.org/presentationml/2006/ole">
            <p:oleObj spid="_x0000_s1026" name="Dokument" r:id="rId3" imgW="5901230" imgH="8821397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864595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7633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Svislá </a:t>
            </a:r>
            <a:r>
              <a:rPr lang="cs-CZ" dirty="0" smtClean="0"/>
              <a:t>horní frézka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7343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Svislá horní frézka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</a:t>
            </a:r>
            <a:r>
              <a:rPr lang="cs-CZ" dirty="0" smtClean="0"/>
              <a:t>rézuje dřevo a materiál na bázi dřeva</a:t>
            </a:r>
          </a:p>
          <a:p>
            <a:r>
              <a:rPr lang="cs-CZ" dirty="0" smtClean="0"/>
              <a:t>frézuje </a:t>
            </a:r>
            <a:r>
              <a:rPr lang="cs-CZ" dirty="0" err="1" smtClean="0"/>
              <a:t>svlaky</a:t>
            </a:r>
            <a:r>
              <a:rPr lang="cs-CZ" dirty="0" smtClean="0"/>
              <a:t>, drážky, polodrážky</a:t>
            </a:r>
          </a:p>
          <a:p>
            <a:r>
              <a:rPr lang="cs-CZ" dirty="0" smtClean="0"/>
              <a:t>frézuje vnitřní i vnější tvary podle šablon</a:t>
            </a:r>
          </a:p>
          <a:p>
            <a:r>
              <a:rPr lang="cs-CZ" dirty="0"/>
              <a:t>f</a:t>
            </a:r>
            <a:r>
              <a:rPr lang="cs-CZ" dirty="0" smtClean="0"/>
              <a:t>rézuje otvory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064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Šroub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Vedení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Suport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Otočná deska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Vřeteno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Obráběný dílec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Šablona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Vodící kolík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Suport stolu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Kolečko pro výškové nastavení stolu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Nožní páka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33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859216" cy="5001419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626618"/>
            <a:ext cx="2232248" cy="3602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4417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Maximální zdvih frézovací jednotky   280 mm</a:t>
            </a:r>
          </a:p>
          <a:p>
            <a:r>
              <a:rPr lang="cs-CZ" dirty="0" smtClean="0"/>
              <a:t>Počet otáček   12 000 – 24 000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Posuv ruční</a:t>
            </a:r>
          </a:p>
          <a:p>
            <a:r>
              <a:rPr lang="cs-CZ" smtClean="0"/>
              <a:t>Výkon elektromotoru   2,2 kW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124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90</Words>
  <Application>Microsoft Office PowerPoint</Application>
  <PresentationFormat>Předvádění na obrazovce (4:3)</PresentationFormat>
  <Paragraphs>36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</vt:lpstr>
      <vt:lpstr>Snímek 1</vt:lpstr>
      <vt:lpstr>Dřevoobráběcí stroje</vt:lpstr>
      <vt:lpstr>FRÉZKY</vt:lpstr>
      <vt:lpstr>Svislá horní frézka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Dum</cp:lastModifiedBy>
  <cp:revision>11</cp:revision>
  <dcterms:created xsi:type="dcterms:W3CDTF">2013-01-07T13:06:50Z</dcterms:created>
  <dcterms:modified xsi:type="dcterms:W3CDTF">2013-06-27T11:32:00Z</dcterms:modified>
</cp:coreProperties>
</file>