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58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39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413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14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026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78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571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327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486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352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098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750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C58515-E96A-4742-AB42-82F73FEF603C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6A7A06-A7FD-400B-A5E4-1F4F6F6BA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187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krumlov.info/docs/cz/region_histor_trival.x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Bitva na Bílé hoře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277427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obdobím 1.poloviny 17.století a vládou Habsburků na českém trůně.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VY_32_inovace_16 Vlastivěda-mladší </a:t>
            </a:r>
            <a:r>
              <a:rPr lang="cs-CZ" dirty="0"/>
              <a:t>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</a:t>
            </a:r>
            <a:r>
              <a:rPr lang="cs-CZ" dirty="0" smtClean="0"/>
              <a:t>Září </a:t>
            </a:r>
            <a:r>
              <a:rPr lang="cs-CZ" dirty="0"/>
              <a:t>2012</a:t>
            </a:r>
          </a:p>
          <a:p>
            <a:r>
              <a:rPr lang="cs-CZ" dirty="0"/>
              <a:t>Věková skupina: </a:t>
            </a:r>
            <a:r>
              <a:rPr lang="cs-CZ" dirty="0" smtClean="0"/>
              <a:t>5.ročník</a:t>
            </a:r>
            <a:endParaRPr lang="cs-CZ" dirty="0"/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376069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BITVA NA BÍLÉ HOŘE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TŘICETILETÁ</a:t>
            </a:r>
            <a:r>
              <a:rPr lang="cs-CZ" sz="4400" dirty="0" smtClean="0"/>
              <a:t> 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VÁLKA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52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692696"/>
            <a:ext cx="7992888" cy="547260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 českých zemích nespokojenost s vládou Habsburků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Císař ve Vídni, v Praze vládli jeho úředníci, kterým bylo lhostejné porušování práv českých zemí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Defenestrace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191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Bitva na Bílé hoře</a:t>
            </a:r>
            <a:br>
              <a:rPr lang="cs-CZ" dirty="0" smtClean="0"/>
            </a:br>
            <a:r>
              <a:rPr lang="cs-CZ" dirty="0" smtClean="0"/>
              <a:t>8.11.1620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Uživatel\Downloads\bitva na bílé hoř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294" y="1628800"/>
            <a:ext cx="7162089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639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3682217"/>
          </a:xfrm>
        </p:spPr>
        <p:txBody>
          <a:bodyPr>
            <a:normAutofit/>
          </a:bodyPr>
          <a:lstStyle/>
          <a:p>
            <a:r>
              <a:rPr lang="cs-CZ" dirty="0" smtClean="0"/>
              <a:t>Císař Ferdinand II. dal popravit 27 vůdců povstání na Staroměstském náměstí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Jejich rodinám sebral majetek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Povoleno pouze katolické náboženství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 </a:t>
            </a:r>
            <a:r>
              <a:rPr lang="cs-CZ" dirty="0"/>
              <a:t>E</a:t>
            </a:r>
            <a:r>
              <a:rPr lang="cs-CZ" dirty="0" smtClean="0"/>
              <a:t>vropě začaly náboženské boje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 dobu třiceti let válčila mezi sebou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9222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Třicetiletá válka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Válka bez vítězů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Habsburkové si udrželi vládu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České země krutě trpěly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Cizí armády loupily, drancovaly a vraždily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Spousta vesnic zanikla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Hlad a nemoci ještě dlouho po válce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Mír uzavřen v roce 1648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879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Voják z </a:t>
            </a:r>
            <a:r>
              <a:rPr lang="cs-CZ" smtClean="0"/>
              <a:t>třicetileté války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06531"/>
            <a:ext cx="3669187" cy="4593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36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496944" cy="4536503"/>
          </a:xfrm>
        </p:spPr>
        <p:txBody>
          <a:bodyPr>
            <a:normAutofit/>
          </a:bodyPr>
          <a:lstStyle/>
          <a:p>
            <a:r>
              <a:rPr lang="cs-CZ" sz="2400" dirty="0"/>
              <a:t>Bitva na Bílé hoře. [online]. [cit. 2012-09-17]. Dostupné z: http://www.prazskestezky.cz/hvezd/hvzd08.html</a:t>
            </a:r>
          </a:p>
          <a:p>
            <a:r>
              <a:rPr lang="cs-CZ" sz="2400" dirty="0" smtClean="0"/>
              <a:t>Vyšší </a:t>
            </a:r>
            <a:r>
              <a:rPr lang="cs-CZ" sz="2400" dirty="0"/>
              <a:t>Brod a třicetiletá válka. [online]. [cit. 2012-09-17]. Dostupné z: 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www.ckrumlov.info/docs/cz/region_histor_trival.xml</a:t>
            </a:r>
            <a:endParaRPr lang="cs-CZ" sz="2400" dirty="0" smtClean="0"/>
          </a:p>
          <a:p>
            <a:r>
              <a:rPr lang="cs-CZ" sz="2400" dirty="0"/>
              <a:t>Text je v souladu s učebnicí Významné události nových českých dějin- doc. PhDr. </a:t>
            </a:r>
            <a:r>
              <a:rPr lang="cs-CZ" sz="2400"/>
              <a:t>František Čapka, CSc., Nová škola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08010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201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Bitva na Bílé hoře</vt:lpstr>
      <vt:lpstr>BITVA NA BÍLÉ HOŘE</vt:lpstr>
      <vt:lpstr>   V českých zemích nespokojenost s vládou Habsburků  Císař ve Vídni, v Praze vládli jeho úředníci, kterým bylo lhostejné porušování práv českých zemí  Defenestrace   </vt:lpstr>
      <vt:lpstr>Bitva na Bílé hoře 8.11.1620</vt:lpstr>
      <vt:lpstr>Císař Ferdinand II. dal popravit 27 vůdců povstání na Staroměstském náměstí </vt:lpstr>
      <vt:lpstr>Třicetiletá válka</vt:lpstr>
      <vt:lpstr>Voják z třicetileté války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BITVA NA BÍLÉ HOŘE</dc:title>
  <dc:creator>Uživatel</dc:creator>
  <cp:lastModifiedBy>Uživatel</cp:lastModifiedBy>
  <cp:revision>11</cp:revision>
  <dcterms:created xsi:type="dcterms:W3CDTF">2012-09-12T15:05:45Z</dcterms:created>
  <dcterms:modified xsi:type="dcterms:W3CDTF">2012-10-15T17:49:22Z</dcterms:modified>
</cp:coreProperties>
</file>