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6" r:id="rId3"/>
    <p:sldId id="258" r:id="rId4"/>
    <p:sldId id="259" r:id="rId5"/>
    <p:sldId id="261" r:id="rId6"/>
    <p:sldId id="260" r:id="rId7"/>
    <p:sldId id="257" r:id="rId8"/>
    <p:sldId id="263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  <p:transition spd="med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wipe/>
  </p:transition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/>
        </p:nvGraphicFramePr>
        <p:xfrm>
          <a:off x="2123728" y="116632"/>
          <a:ext cx="4975225" cy="6858000"/>
        </p:xfrm>
        <a:graphic>
          <a:graphicData uri="http://schemas.openxmlformats.org/presentationml/2006/ole">
            <p:oleObj spid="_x0000_s1026" name="Dokument" r:id="rId3" imgW="5889940" imgH="8118688" progId="Word.Document.12">
              <p:embed/>
            </p:oleObj>
          </a:graphicData>
        </a:graphic>
      </p:graphicFrame>
    </p:spTree>
  </p:cSld>
  <p:clrMapOvr>
    <a:masterClrMapping/>
  </p:clrMapOvr>
  <p:transition spd="med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692697"/>
            <a:ext cx="8532440" cy="2016223"/>
          </a:xfrm>
        </p:spPr>
        <p:txBody>
          <a:bodyPr>
            <a:noAutofit/>
          </a:bodyPr>
          <a:lstStyle/>
          <a:p>
            <a:r>
              <a:rPr lang="cs-CZ" sz="6600" dirty="0" smtClean="0"/>
              <a:t>Informatika</a:t>
            </a:r>
            <a:br>
              <a:rPr lang="cs-CZ" sz="6600" dirty="0" smtClean="0"/>
            </a:br>
            <a:r>
              <a:rPr lang="cs-CZ" sz="4400" dirty="0" smtClean="0"/>
              <a:t>textový editor - WORD</a:t>
            </a:r>
            <a:endParaRPr lang="cs-CZ" sz="4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67744" y="3717032"/>
            <a:ext cx="6400800" cy="910952"/>
          </a:xfrm>
        </p:spPr>
        <p:txBody>
          <a:bodyPr>
            <a:noAutofit/>
          </a:bodyPr>
          <a:lstStyle/>
          <a:p>
            <a:r>
              <a:rPr lang="cs-CZ" sz="4000" dirty="0" smtClean="0"/>
              <a:t>Rozložení stránky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4941168"/>
            <a:ext cx="396044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ISŠ Semily</a:t>
            </a:r>
          </a:p>
          <a:p>
            <a:endParaRPr lang="cs-CZ" dirty="0" smtClean="0"/>
          </a:p>
          <a:p>
            <a:r>
              <a:rPr lang="cs-CZ" dirty="0" smtClean="0"/>
              <a:t>Zpracoval:  Vít </a:t>
            </a:r>
            <a:r>
              <a:rPr lang="cs-CZ" dirty="0" err="1" smtClean="0"/>
              <a:t>Rutkovský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Datum: 3.září 2012 </a:t>
            </a:r>
            <a:endParaRPr lang="cs-CZ" dirty="0"/>
          </a:p>
        </p:txBody>
      </p:sp>
    </p:spTree>
  </p:cSld>
  <p:clrMapOvr>
    <a:masterClrMapping/>
  </p:clrMapOvr>
  <p:transition spd="med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1239416"/>
          </a:xfrm>
        </p:spPr>
        <p:txBody>
          <a:bodyPr>
            <a:normAutofit/>
          </a:bodyPr>
          <a:lstStyle/>
          <a:p>
            <a:r>
              <a:rPr lang="cs-CZ" sz="4000" dirty="0" smtClean="0"/>
              <a:t>OBSAH</a:t>
            </a:r>
            <a:endParaRPr lang="cs-CZ" sz="40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64088" y="1988840"/>
            <a:ext cx="3146559" cy="3665074"/>
          </a:xfrm>
        </p:spPr>
        <p:txBody>
          <a:bodyPr/>
          <a:lstStyle/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  <a:p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Okraje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Orientace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Velikost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Sloupce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Barva a ohraničení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Vodoznak</a:t>
            </a:r>
            <a:endParaRPr lang="cs-CZ" dirty="0"/>
          </a:p>
        </p:txBody>
      </p:sp>
      <p:pic>
        <p:nvPicPr>
          <p:cNvPr id="7" name="Obrázek 6"/>
          <p:cNvPicPr/>
          <p:nvPr/>
        </p:nvPicPr>
        <p:blipFill>
          <a:blip r:embed="rId2" cstate="print"/>
          <a:srcRect r="52981" b="55451"/>
          <a:stretch>
            <a:fillRect/>
          </a:stretch>
        </p:blipFill>
        <p:spPr bwMode="auto">
          <a:xfrm>
            <a:off x="755576" y="1772816"/>
            <a:ext cx="4392488" cy="3024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0" y="5445225"/>
            <a:ext cx="8183563" cy="1080120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/>
              <a:t>   Složí k nastavení svislých a vodorovných okrajů. Lze nastavit různé šířky, zrcadlení na dvojstránky nebo speciální okraj u hřbetu.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4581128"/>
            <a:ext cx="28803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Okraje</a:t>
            </a:r>
            <a:endParaRPr lang="cs-CZ" sz="3200" b="1" u="sng" dirty="0"/>
          </a:p>
        </p:txBody>
      </p:sp>
      <p:pic>
        <p:nvPicPr>
          <p:cNvPr id="7" name="Obrázek 6"/>
          <p:cNvPicPr/>
          <p:nvPr/>
        </p:nvPicPr>
        <p:blipFill>
          <a:blip r:embed="rId2" cstate="print"/>
          <a:srcRect r="68562" b="34026"/>
          <a:stretch>
            <a:fillRect/>
          </a:stretch>
        </p:blipFill>
        <p:spPr bwMode="auto">
          <a:xfrm>
            <a:off x="611560" y="620688"/>
            <a:ext cx="3096344" cy="3672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/>
          <p:cNvPicPr/>
          <p:nvPr/>
        </p:nvPicPr>
        <p:blipFill>
          <a:blip r:embed="rId3" cstate="print"/>
          <a:srcRect r="25917" b="16138"/>
          <a:stretch>
            <a:fillRect/>
          </a:stretch>
        </p:blipFill>
        <p:spPr bwMode="auto">
          <a:xfrm>
            <a:off x="3851920" y="1484784"/>
            <a:ext cx="4608512" cy="3456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2" name="Přímá spojovací šipka 11"/>
          <p:cNvCxnSpPr/>
          <p:nvPr/>
        </p:nvCxnSpPr>
        <p:spPr>
          <a:xfrm flipH="1" flipV="1">
            <a:off x="6804248" y="2996952"/>
            <a:ext cx="432048" cy="28803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H="1">
            <a:off x="6732240" y="2420888"/>
            <a:ext cx="504056" cy="21602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H="1" flipV="1">
            <a:off x="7164288" y="3573016"/>
            <a:ext cx="504056" cy="14401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flipH="1">
            <a:off x="7956376" y="2780928"/>
            <a:ext cx="648072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9"/>
          <p:cNvPicPr/>
          <p:nvPr/>
        </p:nvPicPr>
        <p:blipFill>
          <a:blip r:embed="rId2" cstate="print"/>
          <a:srcRect b="9392"/>
          <a:stretch>
            <a:fillRect/>
          </a:stretch>
        </p:blipFill>
        <p:spPr bwMode="auto">
          <a:xfrm>
            <a:off x="467544" y="1988840"/>
            <a:ext cx="4680520" cy="29742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0" y="5624513"/>
            <a:ext cx="8183563" cy="900831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  Nastavit orientaci stránky/papíru lze na šířku a na výšku.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4581128"/>
            <a:ext cx="28803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Orientace</a:t>
            </a:r>
            <a:endParaRPr lang="cs-CZ" sz="3200" b="1" u="sng" dirty="0"/>
          </a:p>
        </p:txBody>
      </p:sp>
      <p:pic>
        <p:nvPicPr>
          <p:cNvPr id="7" name="Obrázek 6"/>
          <p:cNvPicPr/>
          <p:nvPr/>
        </p:nvPicPr>
        <p:blipFill>
          <a:blip r:embed="rId3" cstate="print"/>
          <a:srcRect r="64595" b="63492"/>
          <a:stretch>
            <a:fillRect/>
          </a:stretch>
        </p:blipFill>
        <p:spPr bwMode="auto">
          <a:xfrm>
            <a:off x="3275856" y="476672"/>
            <a:ext cx="2592288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/>
          <p:cNvPicPr/>
          <p:nvPr/>
        </p:nvPicPr>
        <p:blipFill>
          <a:blip r:embed="rId4" cstate="print"/>
          <a:srcRect r="17726" b="14233"/>
          <a:stretch>
            <a:fillRect/>
          </a:stretch>
        </p:blipFill>
        <p:spPr bwMode="auto">
          <a:xfrm>
            <a:off x="5076056" y="1844824"/>
            <a:ext cx="3654899" cy="2237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8" name="Přímá spojovací šipka 7"/>
          <p:cNvCxnSpPr/>
          <p:nvPr/>
        </p:nvCxnSpPr>
        <p:spPr>
          <a:xfrm flipV="1">
            <a:off x="2915816" y="3429000"/>
            <a:ext cx="4104456" cy="288032"/>
          </a:xfrm>
          <a:prstGeom prst="straightConnector1">
            <a:avLst/>
          </a:prstGeom>
          <a:ln w="762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0" y="5624513"/>
            <a:ext cx="8183563" cy="900831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/>
              <a:t>   Pomocí tohoto nastavení určujeme velikost/formát papíru. Můžeme si přidat i svůj vlastní formát.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4581128"/>
            <a:ext cx="28803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Velikost</a:t>
            </a:r>
            <a:endParaRPr lang="cs-CZ" sz="3200" b="1" u="sng" dirty="0"/>
          </a:p>
        </p:txBody>
      </p:sp>
      <p:pic>
        <p:nvPicPr>
          <p:cNvPr id="7" name="Obrázek 6"/>
          <p:cNvPicPr/>
          <p:nvPr/>
        </p:nvPicPr>
        <p:blipFill>
          <a:blip r:embed="rId2" cstate="print"/>
          <a:srcRect r="63603" b="18957"/>
          <a:stretch>
            <a:fillRect/>
          </a:stretch>
        </p:blipFill>
        <p:spPr bwMode="auto">
          <a:xfrm>
            <a:off x="539552" y="548680"/>
            <a:ext cx="2736304" cy="39604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/>
          <p:cNvPicPr/>
          <p:nvPr/>
        </p:nvPicPr>
        <p:blipFill>
          <a:blip r:embed="rId3" cstate="print"/>
          <a:srcRect r="30215" b="16931"/>
          <a:stretch>
            <a:fillRect/>
          </a:stretch>
        </p:blipFill>
        <p:spPr bwMode="auto">
          <a:xfrm>
            <a:off x="3563888" y="980728"/>
            <a:ext cx="4896544" cy="43204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8" name="Přímá spojovací šipka 7"/>
          <p:cNvCxnSpPr/>
          <p:nvPr/>
        </p:nvCxnSpPr>
        <p:spPr>
          <a:xfrm flipV="1">
            <a:off x="2915816" y="2924944"/>
            <a:ext cx="3168352" cy="1152128"/>
          </a:xfrm>
          <a:prstGeom prst="straightConnector1">
            <a:avLst/>
          </a:prstGeom>
          <a:ln w="762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0" y="5624513"/>
            <a:ext cx="8183563" cy="900831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  Text na stránce touto cestou můžeme rozdělit do více sloupců.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4581128"/>
            <a:ext cx="28803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Sloupce</a:t>
            </a:r>
            <a:endParaRPr lang="cs-CZ" sz="3200" b="1" u="sng" dirty="0"/>
          </a:p>
        </p:txBody>
      </p:sp>
      <p:pic>
        <p:nvPicPr>
          <p:cNvPr id="7" name="Obrázek 6"/>
          <p:cNvPicPr/>
          <p:nvPr/>
        </p:nvPicPr>
        <p:blipFill>
          <a:blip r:embed="rId2" cstate="print"/>
          <a:srcRect r="55504" b="14021"/>
          <a:stretch>
            <a:fillRect/>
          </a:stretch>
        </p:blipFill>
        <p:spPr bwMode="auto">
          <a:xfrm>
            <a:off x="539552" y="548680"/>
            <a:ext cx="3096344" cy="3888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/>
          <p:cNvPicPr/>
          <p:nvPr/>
        </p:nvPicPr>
        <p:blipFill>
          <a:blip r:embed="rId3" cstate="print"/>
          <a:srcRect l="19504" r="20463" b="28571"/>
          <a:stretch>
            <a:fillRect/>
          </a:stretch>
        </p:blipFill>
        <p:spPr bwMode="auto">
          <a:xfrm>
            <a:off x="4427984" y="1340768"/>
            <a:ext cx="4104456" cy="2952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8" name="Přímá spojovací šipka 7"/>
          <p:cNvCxnSpPr/>
          <p:nvPr/>
        </p:nvCxnSpPr>
        <p:spPr>
          <a:xfrm>
            <a:off x="2339752" y="1772816"/>
            <a:ext cx="4176464" cy="792088"/>
          </a:xfrm>
          <a:prstGeom prst="straightConnector1">
            <a:avLst/>
          </a:prstGeom>
          <a:ln w="762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0" y="5624513"/>
            <a:ext cx="8604448" cy="900831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  Slouží k zbarvení stránky či jejímu barevnému orámování.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4581128"/>
            <a:ext cx="568863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Barva a ohraničení stránky</a:t>
            </a:r>
            <a:endParaRPr lang="cs-CZ" sz="3200" b="1" u="sng" dirty="0"/>
          </a:p>
        </p:txBody>
      </p:sp>
      <p:pic>
        <p:nvPicPr>
          <p:cNvPr id="7" name="Obrázek 6"/>
          <p:cNvPicPr/>
          <p:nvPr/>
        </p:nvPicPr>
        <p:blipFill>
          <a:blip r:embed="rId2" cstate="print"/>
          <a:srcRect r="18314" b="48901"/>
          <a:stretch>
            <a:fillRect/>
          </a:stretch>
        </p:blipFill>
        <p:spPr bwMode="auto">
          <a:xfrm>
            <a:off x="683568" y="476672"/>
            <a:ext cx="4705350" cy="18397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/>
          <p:cNvPicPr/>
          <p:nvPr/>
        </p:nvPicPr>
        <p:blipFill>
          <a:blip r:embed="rId3" cstate="print"/>
          <a:srcRect b="30423"/>
          <a:stretch>
            <a:fillRect/>
          </a:stretch>
        </p:blipFill>
        <p:spPr bwMode="auto">
          <a:xfrm>
            <a:off x="683568" y="2564904"/>
            <a:ext cx="4680520" cy="18286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/>
          <p:cNvPicPr/>
          <p:nvPr/>
        </p:nvPicPr>
        <p:blipFill>
          <a:blip r:embed="rId4" cstate="print"/>
          <a:srcRect l="11740" r="16992" b="11640"/>
          <a:stretch>
            <a:fillRect/>
          </a:stretch>
        </p:blipFill>
        <p:spPr bwMode="auto">
          <a:xfrm>
            <a:off x="5580112" y="1484784"/>
            <a:ext cx="3060750" cy="28148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8" name="Přímá spojovací šipka 7"/>
          <p:cNvCxnSpPr/>
          <p:nvPr/>
        </p:nvCxnSpPr>
        <p:spPr>
          <a:xfrm flipV="1">
            <a:off x="3779912" y="1700808"/>
            <a:ext cx="648072" cy="1800200"/>
          </a:xfrm>
          <a:prstGeom prst="straightConnector1">
            <a:avLst/>
          </a:prstGeom>
          <a:ln w="762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V="1">
            <a:off x="3491880" y="3429000"/>
            <a:ext cx="3240360" cy="504056"/>
          </a:xfrm>
          <a:prstGeom prst="straightConnector1">
            <a:avLst/>
          </a:prstGeom>
          <a:ln w="762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>
            <a:off x="6876256" y="1916832"/>
            <a:ext cx="792088" cy="936104"/>
          </a:xfrm>
          <a:prstGeom prst="straightConnector1">
            <a:avLst/>
          </a:prstGeom>
          <a:ln w="28575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0" y="5624513"/>
            <a:ext cx="8183563" cy="900831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  Složí k označení originálnosti dokumentu. Lze nastavit text, obrázek, logo, znak apod.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2104" t="2405" r="39003" b="11779"/>
          <a:stretch>
            <a:fillRect/>
          </a:stretch>
        </p:blipFill>
        <p:spPr bwMode="auto">
          <a:xfrm>
            <a:off x="611560" y="476672"/>
            <a:ext cx="4032448" cy="3672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/>
          <p:cNvPicPr/>
          <p:nvPr/>
        </p:nvPicPr>
        <p:blipFill>
          <a:blip r:embed="rId3" cstate="print"/>
          <a:srcRect l="8269" t="3439" r="37818" b="32488"/>
          <a:stretch>
            <a:fillRect/>
          </a:stretch>
        </p:blipFill>
        <p:spPr bwMode="auto">
          <a:xfrm>
            <a:off x="5292080" y="2420888"/>
            <a:ext cx="3105150" cy="23068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8" name="Přímá spojovací šipka 7"/>
          <p:cNvCxnSpPr/>
          <p:nvPr/>
        </p:nvCxnSpPr>
        <p:spPr>
          <a:xfrm>
            <a:off x="3491880" y="3717032"/>
            <a:ext cx="2880320" cy="0"/>
          </a:xfrm>
          <a:prstGeom prst="straightConnector1">
            <a:avLst/>
          </a:prstGeom>
          <a:ln w="762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755576" y="4581128"/>
            <a:ext cx="28803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Vodoznak</a:t>
            </a:r>
            <a:endParaRPr lang="cs-CZ" sz="3200" b="1" u="sng" dirty="0"/>
          </a:p>
        </p:txBody>
      </p:sp>
    </p:spTree>
  </p:cSld>
  <p:clrMapOvr>
    <a:masterClrMapping/>
  </p:clrMapOvr>
  <p:transition spd="med">
    <p:wipe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49</TotalTime>
  <Words>127</Words>
  <Application>Microsoft Office PowerPoint</Application>
  <PresentationFormat>Předvádění na obrazovce (4:3)</PresentationFormat>
  <Paragraphs>29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Aspekt</vt:lpstr>
      <vt:lpstr>Dokument aplikace Microsoft Office Word</vt:lpstr>
      <vt:lpstr>Snímek 1</vt:lpstr>
      <vt:lpstr>Informatika textový editor - WORD</vt:lpstr>
      <vt:lpstr>OBSAH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Informatika textový editor - WORD</dc:title>
  <dc:creator>rutkovskyv</dc:creator>
  <cp:lastModifiedBy>rutkovskyv</cp:lastModifiedBy>
  <cp:revision>8</cp:revision>
  <dcterms:created xsi:type="dcterms:W3CDTF">2013-05-28T09:52:33Z</dcterms:created>
  <dcterms:modified xsi:type="dcterms:W3CDTF">2013-06-27T06:39:27Z</dcterms:modified>
</cp:coreProperties>
</file>