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90E45BD-FD45-4E9B-A83E-219F2A0280E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8218404-494F-4207-AEED-C69C2624B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7921327"/>
              </p:ext>
            </p:extLst>
          </p:nvPr>
        </p:nvGraphicFramePr>
        <p:xfrm>
          <a:off x="2555776" y="480077"/>
          <a:ext cx="4032448" cy="58955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633110" progId="Word.Document.12">
                  <p:embed/>
                </p:oleObj>
              </mc:Choice>
              <mc:Fallback>
                <p:oleObj name="Dokument" r:id="rId3" imgW="5903610" imgH="863311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480077"/>
                        <a:ext cx="4032448" cy="58955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51776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Podpora prodeje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nepřímá komunikace</a:t>
            </a:r>
          </a:p>
          <a:p>
            <a:endParaRPr lang="cs-CZ" dirty="0" smtClean="0"/>
          </a:p>
          <a:p>
            <a:r>
              <a:rPr lang="cs-CZ" dirty="0" smtClean="0"/>
              <a:t>motivační nástroje krátkodobého charakteru</a:t>
            </a:r>
          </a:p>
          <a:p>
            <a:endParaRPr lang="cs-CZ" dirty="0" smtClean="0"/>
          </a:p>
          <a:p>
            <a:r>
              <a:rPr lang="cs-CZ" dirty="0" smtClean="0"/>
              <a:t>cílem je podpořit prodej v daném okamžiku</a:t>
            </a:r>
          </a:p>
          <a:p>
            <a:endParaRPr lang="cs-CZ" dirty="0" smtClean="0"/>
          </a:p>
          <a:p>
            <a:r>
              <a:rPr lang="cs-CZ" dirty="0" smtClean="0"/>
              <a:t>zaměřuje se na konečné zákazníky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Reklamní dárky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drobné předměty – např. klíčenky, propisovací tužky, čepice, kalendáře</a:t>
            </a:r>
          </a:p>
          <a:p>
            <a:r>
              <a:rPr lang="cs-CZ" dirty="0" smtClean="0"/>
              <a:t>odměna  za nákup, pro věrné zákazníky</a:t>
            </a:r>
          </a:p>
          <a:p>
            <a:r>
              <a:rPr lang="cs-CZ" dirty="0" smtClean="0"/>
              <a:t>připomínají firmu, značku</a:t>
            </a:r>
            <a:endParaRPr lang="cs-CZ" dirty="0"/>
          </a:p>
        </p:txBody>
      </p:sp>
      <p:pic>
        <p:nvPicPr>
          <p:cNvPr id="4" name="Obrázek 3" descr="MH9004095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3356992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Vzorky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výstavách, v obchodech, v časopisech, poštou..</a:t>
            </a:r>
          </a:p>
          <a:p>
            <a:r>
              <a:rPr lang="cs-CZ" dirty="0" smtClean="0"/>
              <a:t>umožňují vyzkoušet si výrobek</a:t>
            </a:r>
          </a:p>
          <a:p>
            <a:r>
              <a:rPr lang="cs-CZ" dirty="0" smtClean="0"/>
              <a:t>např. kosmetické přípravky, čaje..</a:t>
            </a:r>
            <a:endParaRPr lang="cs-CZ" dirty="0"/>
          </a:p>
        </p:txBody>
      </p:sp>
      <p:pic>
        <p:nvPicPr>
          <p:cNvPr id="4" name="Obrázek 3" descr="MH9003789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3140968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Prémie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odměna za nákup, odměnou není reklamní dárek, ale jiný výrobek</a:t>
            </a:r>
          </a:p>
          <a:p>
            <a:r>
              <a:rPr lang="cs-CZ" dirty="0" smtClean="0"/>
              <a:t>může být i součástí balení</a:t>
            </a:r>
          </a:p>
          <a:p>
            <a:r>
              <a:rPr lang="cs-CZ" dirty="0" smtClean="0"/>
              <a:t>např. káva+hrneček, mikrovlnná trouba+kuchařka….</a:t>
            </a:r>
            <a:endParaRPr lang="cs-CZ" dirty="0"/>
          </a:p>
        </p:txBody>
      </p:sp>
      <p:pic>
        <p:nvPicPr>
          <p:cNvPr id="4" name="Obrázek 3" descr="MH90043776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3429000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Soutěže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hra s danými pravidly</a:t>
            </a:r>
          </a:p>
          <a:p>
            <a:r>
              <a:rPr lang="cs-CZ" dirty="0" smtClean="0"/>
              <a:t>motivuje k častějším nebo větší nákupům</a:t>
            </a:r>
          </a:p>
          <a:p>
            <a:r>
              <a:rPr lang="cs-CZ" dirty="0" smtClean="0"/>
              <a:t>např. stírací karty k zakoupeným výrobkům, zasílání čárových kódů…</a:t>
            </a:r>
          </a:p>
          <a:p>
            <a:endParaRPr lang="cs-CZ" dirty="0"/>
          </a:p>
        </p:txBody>
      </p:sp>
      <p:pic>
        <p:nvPicPr>
          <p:cNvPr id="4" name="Obrázek 3" descr="MH90023803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19872" y="3429000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Ochutnávky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možnost vyzkoušení potravin</a:t>
            </a:r>
          </a:p>
          <a:p>
            <a:r>
              <a:rPr lang="cs-CZ" dirty="0" smtClean="0"/>
              <a:t>nabídka nových výrobků spojená se zaváděcí cenou</a:t>
            </a:r>
          </a:p>
          <a:p>
            <a:r>
              <a:rPr lang="cs-CZ" dirty="0" smtClean="0"/>
              <a:t>např. ochutnávky nápojů, uzenin, sýrů…</a:t>
            </a:r>
            <a:endParaRPr lang="cs-CZ" dirty="0"/>
          </a:p>
        </p:txBody>
      </p:sp>
      <p:pic>
        <p:nvPicPr>
          <p:cNvPr id="4" name="Obrázek 3" descr="MH9001122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3284984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Vystavení zboží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zboží, které má zákazník na očích se lépe prodává</a:t>
            </a:r>
          </a:p>
          <a:p>
            <a:r>
              <a:rPr lang="cs-CZ" dirty="0" smtClean="0"/>
              <a:t>např. figuríny</a:t>
            </a:r>
            <a:r>
              <a:rPr lang="cs-CZ" smtClean="0"/>
              <a:t>, atrapy, </a:t>
            </a:r>
            <a:r>
              <a:rPr lang="cs-CZ" dirty="0" smtClean="0"/>
              <a:t>výkladní skříně, stojany s akčním zbožím</a:t>
            </a:r>
            <a:endParaRPr lang="cs-CZ" dirty="0"/>
          </a:p>
        </p:txBody>
      </p:sp>
      <p:pic>
        <p:nvPicPr>
          <p:cNvPr id="4" name="Obrázek 3" descr="MH90028098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2996952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044352"/>
          </a:xfrm>
        </p:spPr>
        <p:txBody>
          <a:bodyPr/>
          <a:lstStyle/>
          <a:p>
            <a:r>
              <a:rPr lang="cs-CZ" dirty="0" smtClean="0"/>
              <a:t>Kupóny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899248"/>
          </a:xfrm>
        </p:spPr>
        <p:txBody>
          <a:bodyPr/>
          <a:lstStyle/>
          <a:p>
            <a:r>
              <a:rPr lang="cs-CZ" dirty="0" smtClean="0"/>
              <a:t>umožňují získat určitou výhodu, motivují k dalšímu nákupu</a:t>
            </a:r>
          </a:p>
          <a:p>
            <a:r>
              <a:rPr lang="cs-CZ" dirty="0" smtClean="0"/>
              <a:t>prezentovány v časopisech nebo součást balení výrobku</a:t>
            </a:r>
          </a:p>
          <a:p>
            <a:r>
              <a:rPr lang="cs-CZ" dirty="0" smtClean="0"/>
              <a:t>např. kupóny na slevu, sleva při dalším nákupu</a:t>
            </a:r>
            <a:endParaRPr lang="cs-CZ" dirty="0"/>
          </a:p>
        </p:txBody>
      </p:sp>
      <p:pic>
        <p:nvPicPr>
          <p:cNvPr id="4" name="Obrázek 3" descr="MH9003571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9992" y="3501008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Cenové pobídky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motivují k nákupu krátkodobým snížením ceny nebo cenovou výhodou při větším nákupu</a:t>
            </a:r>
          </a:p>
          <a:p>
            <a:r>
              <a:rPr lang="cs-CZ" dirty="0" smtClean="0"/>
              <a:t>např. 3+1 zdarma, akční ceny…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4283968" y="3140968"/>
            <a:ext cx="4248472" cy="331236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AKCE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58</TotalTime>
  <Words>212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Arkýř</vt:lpstr>
      <vt:lpstr>Microsoft Word Document</vt:lpstr>
      <vt:lpstr>Prezentace aplikace PowerPoint</vt:lpstr>
      <vt:lpstr>Podpora prodeje</vt:lpstr>
      <vt:lpstr>Prezentace aplikace PowerPoint</vt:lpstr>
      <vt:lpstr>Reklamní dárky</vt:lpstr>
      <vt:lpstr>Vzorky</vt:lpstr>
      <vt:lpstr>Prémie </vt:lpstr>
      <vt:lpstr>Soutěže</vt:lpstr>
      <vt:lpstr>Ochutnávky</vt:lpstr>
      <vt:lpstr>Vystavení zboží</vt:lpstr>
      <vt:lpstr>Kupóny</vt:lpstr>
      <vt:lpstr>Cenové pobídky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Podpora prodeje</dc:title>
  <dc:creator>n</dc:creator>
  <cp:lastModifiedBy>Iva Buriánková</cp:lastModifiedBy>
  <cp:revision>11</cp:revision>
  <dcterms:created xsi:type="dcterms:W3CDTF">2012-03-03T14:00:49Z</dcterms:created>
  <dcterms:modified xsi:type="dcterms:W3CDTF">2013-06-27T08:06:40Z</dcterms:modified>
</cp:coreProperties>
</file>