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23728" y="116632"/>
          <a:ext cx="4918075" cy="6858000"/>
        </p:xfrm>
        <a:graphic>
          <a:graphicData uri="http://schemas.openxmlformats.org/presentationml/2006/ole">
            <p:oleObj spid="_x0000_s1026" name="Dokument" r:id="rId3" imgW="5889940" imgH="8212077" progId="Word.Document.12">
              <p:embed/>
            </p:oleObj>
          </a:graphicData>
        </a:graphic>
      </p:graphicFrame>
    </p:spTree>
  </p:cSld>
  <p:clrMapOvr>
    <a:masterClrMapping/>
  </p:clrMapOvr>
  <p:transition spd="med"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Základní úprava textu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2971800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OBSAH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3284984"/>
            <a:ext cx="4752528" cy="265696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Písmo a jeho velikost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Tvar a barva písma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Zarovnání a zvýraznění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Speciální znaky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 r="52033" b="51518"/>
          <a:stretch>
            <a:fillRect/>
          </a:stretch>
        </p:blipFill>
        <p:spPr bwMode="auto">
          <a:xfrm>
            <a:off x="2411760" y="764704"/>
            <a:ext cx="4464496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Nastavení písma a jeho velikosti je základní dovednost v jakémkoli editoru.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Písmo a jeho velikost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 flipV="1">
            <a:off x="9828584" y="2996952"/>
            <a:ext cx="432048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9756576" y="3789040"/>
            <a:ext cx="50405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9828584" y="4581128"/>
            <a:ext cx="504056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Obrázek 21"/>
          <p:cNvPicPr/>
          <p:nvPr/>
        </p:nvPicPr>
        <p:blipFill>
          <a:blip r:embed="rId2" cstate="print"/>
          <a:srcRect r="62446" b="10317"/>
          <a:stretch>
            <a:fillRect/>
          </a:stretch>
        </p:blipFill>
        <p:spPr bwMode="auto">
          <a:xfrm>
            <a:off x="755576" y="692696"/>
            <a:ext cx="288032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/>
          <p:nvPr/>
        </p:nvPicPr>
        <p:blipFill>
          <a:blip r:embed="rId3" cstate="print"/>
          <a:srcRect r="69388" b="38624"/>
          <a:stretch>
            <a:fillRect/>
          </a:stretch>
        </p:blipFill>
        <p:spPr bwMode="auto">
          <a:xfrm>
            <a:off x="5004048" y="548680"/>
            <a:ext cx="176403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/>
          <p:nvPr/>
        </p:nvPicPr>
        <p:blipFill>
          <a:blip r:embed="rId4" cstate="print"/>
          <a:srcRect r="35174" b="47354"/>
          <a:stretch>
            <a:fillRect/>
          </a:stretch>
        </p:blipFill>
        <p:spPr bwMode="auto">
          <a:xfrm>
            <a:off x="4211960" y="2708920"/>
            <a:ext cx="3733800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šipka 25"/>
          <p:cNvCxnSpPr/>
          <p:nvPr/>
        </p:nvCxnSpPr>
        <p:spPr>
          <a:xfrm>
            <a:off x="2339752" y="2420888"/>
            <a:ext cx="3960440" cy="136815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5652120" y="3861048"/>
            <a:ext cx="792088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/>
          <p:nvPr/>
        </p:nvPicPr>
        <p:blipFill>
          <a:blip r:embed="rId2" cstate="print"/>
          <a:srcRect r="55174" b="59524"/>
          <a:stretch>
            <a:fillRect/>
          </a:stretch>
        </p:blipFill>
        <p:spPr bwMode="auto">
          <a:xfrm>
            <a:off x="611560" y="620688"/>
            <a:ext cx="4680520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/>
          <p:nvPr/>
        </p:nvPicPr>
        <p:blipFill>
          <a:blip r:embed="rId3" cstate="print"/>
          <a:srcRect l="24472" r="13025" b="26984"/>
          <a:stretch>
            <a:fillRect/>
          </a:stretch>
        </p:blipFill>
        <p:spPr bwMode="auto">
          <a:xfrm>
            <a:off x="5004048" y="2564904"/>
            <a:ext cx="360045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Nastavujeme tvar – tučný, kurzíva, podtržené a libovolnou barvu.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Tvar a barva písma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1619672" y="1484784"/>
            <a:ext cx="28803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2123728" y="1556792"/>
            <a:ext cx="0" cy="8640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2339752" y="1556792"/>
            <a:ext cx="64807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4788024" y="2924944"/>
            <a:ext cx="2160240" cy="57606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8100392" y="5013176"/>
            <a:ext cx="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Nastavujeme zarovnání na střed, vlevo, vpravo a do bloku. Zvýraznění se používá podobně jako </a:t>
            </a:r>
            <a:r>
              <a:rPr lang="cs-CZ" dirty="0" err="1" smtClean="0"/>
              <a:t>fixa</a:t>
            </a:r>
            <a:r>
              <a:rPr lang="cs-CZ" dirty="0" smtClean="0"/>
              <a:t>(zvýrazňovač).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65313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Zarovnání a zvýraznění písma</a:t>
            </a:r>
            <a:endParaRPr lang="cs-CZ" sz="3200" b="1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-1116632" y="692696"/>
            <a:ext cx="64807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9828584" y="2060848"/>
            <a:ext cx="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>
          <a:blip r:embed="rId2" cstate="print"/>
          <a:srcRect r="56165" b="68783"/>
          <a:stretch>
            <a:fillRect/>
          </a:stretch>
        </p:blipFill>
        <p:spPr bwMode="auto">
          <a:xfrm>
            <a:off x="611560" y="692696"/>
            <a:ext cx="432048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V="1">
            <a:off x="2051720" y="1844824"/>
            <a:ext cx="1800200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3203848" y="1844824"/>
            <a:ext cx="864096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/>
          <p:cNvPicPr/>
          <p:nvPr/>
        </p:nvPicPr>
        <p:blipFill>
          <a:blip r:embed="rId3" cstate="print"/>
          <a:srcRect l="18016" r="37521" b="49643"/>
          <a:stretch>
            <a:fillRect/>
          </a:stretch>
        </p:blipFill>
        <p:spPr bwMode="auto">
          <a:xfrm>
            <a:off x="5076056" y="1772816"/>
            <a:ext cx="338437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šipka 25"/>
          <p:cNvCxnSpPr/>
          <p:nvPr/>
        </p:nvCxnSpPr>
        <p:spPr>
          <a:xfrm>
            <a:off x="5724128" y="2420888"/>
            <a:ext cx="1296144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6300192" y="2492896"/>
            <a:ext cx="1008112" cy="72008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Speciálním znakem je třeba chemické označení, metr čtvereční apod.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Speciální znaky</a:t>
            </a:r>
            <a:endParaRPr lang="cs-CZ" sz="3200" b="1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-1404664" y="620688"/>
            <a:ext cx="64807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/>
          <p:nvPr/>
        </p:nvPicPr>
        <p:blipFill>
          <a:blip r:embed="rId2" cstate="print"/>
          <a:srcRect r="48231" b="51058"/>
          <a:stretch>
            <a:fillRect/>
          </a:stretch>
        </p:blipFill>
        <p:spPr bwMode="auto">
          <a:xfrm>
            <a:off x="683568" y="620688"/>
            <a:ext cx="4279374" cy="3130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V="1">
            <a:off x="2411760" y="1484784"/>
            <a:ext cx="0" cy="30243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Obrázek 17"/>
          <p:cNvPicPr/>
          <p:nvPr/>
        </p:nvPicPr>
        <p:blipFill>
          <a:blip r:embed="rId3" cstate="print"/>
          <a:srcRect l="39835" r="7769" b="32804"/>
          <a:stretch>
            <a:fillRect/>
          </a:stretch>
        </p:blipFill>
        <p:spPr bwMode="auto">
          <a:xfrm>
            <a:off x="4499992" y="2132856"/>
            <a:ext cx="3307457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95</TotalTime>
  <Words>104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Aspekt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15</cp:revision>
  <dcterms:created xsi:type="dcterms:W3CDTF">2013-05-28T09:52:33Z</dcterms:created>
  <dcterms:modified xsi:type="dcterms:W3CDTF">2013-06-27T06:40:01Z</dcterms:modified>
</cp:coreProperties>
</file>