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1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890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531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408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227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250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1824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838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688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966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299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930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2DD68-AEC2-475E-82C7-8207D44DD7C2}" type="datetimeFigureOut">
              <a:rPr lang="cs-CZ" smtClean="0"/>
              <a:t>15.10.2012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921736-BCF8-4CEF-84BA-EE5E02A167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3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lib.cz/david.rybczuk/prazdniny/galerie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8385" y="1196752"/>
            <a:ext cx="7848872" cy="1283077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Život po třicetileté válce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6021288"/>
            <a:ext cx="8568952" cy="406896"/>
          </a:xfrm>
        </p:spPr>
        <p:txBody>
          <a:bodyPr>
            <a:normAutofit/>
          </a:bodyPr>
          <a:lstStyle/>
          <a:p>
            <a:endParaRPr lang="cs-CZ" sz="1000" dirty="0"/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391" y="5050175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620688"/>
            <a:ext cx="71287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Základní škola a Mateřská škola, Liberec, Barvířská 38/6, příspěvková organizace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4277427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Anotace: Seznámení se s obdobím 2.poloviny 17.století a vládou Habsburků na českém trůně.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8385" y="2860627"/>
            <a:ext cx="63166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Název: </a:t>
            </a:r>
            <a:r>
              <a:rPr lang="cs-CZ" dirty="0" smtClean="0"/>
              <a:t>VY_32_inovace_16 Vlastivěda-mladší </a:t>
            </a:r>
            <a:r>
              <a:rPr lang="cs-CZ" dirty="0"/>
              <a:t>české dějiny</a:t>
            </a:r>
          </a:p>
          <a:p>
            <a:r>
              <a:rPr lang="cs-CZ" dirty="0"/>
              <a:t>Autor: Mgr. Martina Šímová</a:t>
            </a:r>
          </a:p>
          <a:p>
            <a:r>
              <a:rPr lang="cs-CZ" dirty="0"/>
              <a:t>Období: </a:t>
            </a:r>
            <a:r>
              <a:rPr lang="cs-CZ" dirty="0" smtClean="0"/>
              <a:t>Září </a:t>
            </a:r>
            <a:r>
              <a:rPr lang="cs-CZ" dirty="0"/>
              <a:t>2012</a:t>
            </a:r>
          </a:p>
          <a:p>
            <a:r>
              <a:rPr lang="cs-CZ" dirty="0"/>
              <a:t>Věková skupina: </a:t>
            </a:r>
            <a:r>
              <a:rPr lang="cs-CZ" dirty="0" smtClean="0"/>
              <a:t>5.ročník</a:t>
            </a:r>
            <a:endParaRPr lang="cs-CZ" dirty="0"/>
          </a:p>
          <a:p>
            <a:r>
              <a:rPr lang="cs-CZ" dirty="0"/>
              <a:t>Tematická oblast: Vlastivěda</a:t>
            </a:r>
          </a:p>
        </p:txBody>
      </p:sp>
    </p:spTree>
    <p:extLst>
      <p:ext uri="{BB962C8B-B14F-4D97-AF65-F5344CB8AC3E}">
        <p14:creationId xmlns:p14="http://schemas.microsoft.com/office/powerpoint/2010/main" val="226761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4"/>
          </a:solidFill>
        </p:spPr>
        <p:txBody>
          <a:bodyPr/>
          <a:lstStyle/>
          <a:p>
            <a:r>
              <a:rPr lang="cs-CZ" dirty="0" smtClean="0"/>
              <a:t>Život po třicetileté válce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8800" dirty="0" smtClean="0"/>
              <a:t>Baroko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398762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Život šlechty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Šlechta žila v přepychu a bohatství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Na zámcích a v palácích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Vlastnili panské dvory, sýpky, rybníky, mlýny a pivovary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Zábava: hostiny hony vyjížďky v kočárech a na koních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rgbClr val="FFC000"/>
                </a:solidFill>
              </a:rPr>
              <a:t>Barokní sloh</a:t>
            </a:r>
            <a:endParaRPr lang="cs-CZ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09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Barokní sloh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204" y="1526448"/>
            <a:ext cx="4065500" cy="463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26448"/>
            <a:ext cx="4559939" cy="463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510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Život poddaných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Museli robotovat na panském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Nesměli se stěhovat, ženit, prodávat zboží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Měli povinnost vojenské služby, často i doživotně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Pokuty, tělesné tresty, vězení</a:t>
            </a:r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695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Selská povstání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5164" y="1340768"/>
            <a:ext cx="7643192" cy="276490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Poddaní se bouřili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Několik selských povstání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Vždy krutě potlačena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Vůdci popraveni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Nejznámější povstání- vzpoura Chodů vedená Janem Sladkým Kozinou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38100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34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Život ve městě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dirty="0" smtClean="0"/>
              <a:t>Po válce ochromena i řemesla a obchod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Cechy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Pracovala celá rodina včetně dětí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Prodej na jarmarcích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Špatná hygiena- </a:t>
            </a:r>
            <a:r>
              <a:rPr lang="cs-CZ" smtClean="0"/>
              <a:t>epidemie moru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675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147248" cy="4709119"/>
          </a:xfrm>
        </p:spPr>
        <p:txBody>
          <a:bodyPr>
            <a:normAutofit/>
          </a:bodyPr>
          <a:lstStyle/>
          <a:p>
            <a:r>
              <a:rPr lang="cs-CZ" sz="2000" dirty="0"/>
              <a:t>Baroko východních Čech. [online]. [cit. 2012-09-17]. Dostupné z: http://www.kralovehradecko-info.cz/images/vylety/v3!2.jpg</a:t>
            </a:r>
            <a:endParaRPr lang="cs-CZ" sz="2000" dirty="0" smtClean="0"/>
          </a:p>
          <a:p>
            <a:r>
              <a:rPr lang="en-US" sz="2000" dirty="0"/>
              <a:t>Prague-city line. [online]. [cit. 2012-09-17]. </a:t>
            </a:r>
            <a:r>
              <a:rPr lang="en-US" sz="2000" dirty="0" err="1"/>
              <a:t>Dostupné</a:t>
            </a:r>
            <a:r>
              <a:rPr lang="en-US" sz="2000" dirty="0"/>
              <a:t> z: http://www.praguecityline.cz/pamatky/chram-sv-mikulase</a:t>
            </a:r>
            <a:endParaRPr lang="cs-CZ" sz="2000" dirty="0"/>
          </a:p>
          <a:p>
            <a:r>
              <a:rPr lang="cs-CZ" sz="2000" dirty="0"/>
              <a:t>Zámek Trhanov. [online]. [cit. 2012-09-17]. Dostupné z: http://www.geocaching.com/seek/cache_details.aspx?guid=ab4f608f-6fa1-4657-9cac-04f062dd4b27</a:t>
            </a:r>
          </a:p>
          <a:p>
            <a:r>
              <a:rPr lang="pl-PL" sz="2000" dirty="0"/>
              <a:t>České baroko. [online]. [cit. 2012-09-17]. Dostupné z: </a:t>
            </a:r>
            <a:r>
              <a:rPr lang="pl-PL" sz="2000" dirty="0">
                <a:hlinkClick r:id="rId2"/>
              </a:rPr>
              <a:t>http://</a:t>
            </a:r>
            <a:r>
              <a:rPr lang="pl-PL" sz="2000" dirty="0" smtClean="0">
                <a:hlinkClick r:id="rId2"/>
              </a:rPr>
              <a:t>www.pslib.cz/david.rybczuk/prazdniny/galerie.html</a:t>
            </a:r>
            <a:endParaRPr lang="pl-PL" sz="2000" dirty="0" smtClean="0"/>
          </a:p>
          <a:p>
            <a:r>
              <a:rPr lang="cs-CZ" sz="2000" dirty="0"/>
              <a:t>Text je v souladu s učebnicí Významné události nových českých dějin- doc. PhDr. František Čapka, CSc., Nová škola</a:t>
            </a:r>
          </a:p>
          <a:p>
            <a:endParaRPr lang="cs-CZ" sz="2000" dirty="0"/>
          </a:p>
          <a:p>
            <a:endParaRPr lang="cs-CZ" sz="500" dirty="0" smtClean="0"/>
          </a:p>
        </p:txBody>
      </p:sp>
    </p:spTree>
    <p:extLst>
      <p:ext uri="{BB962C8B-B14F-4D97-AF65-F5344CB8AC3E}">
        <p14:creationId xmlns:p14="http://schemas.microsoft.com/office/powerpoint/2010/main" val="145299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265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Život po třicetileté válce</vt:lpstr>
      <vt:lpstr>Život po třicetileté válce</vt:lpstr>
      <vt:lpstr>Život šlechty</vt:lpstr>
      <vt:lpstr>Barokní sloh</vt:lpstr>
      <vt:lpstr>Život poddaných</vt:lpstr>
      <vt:lpstr>Selská povstání</vt:lpstr>
      <vt:lpstr>Život ve městě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 po třicetileté válce</dc:title>
  <dc:creator>Uživatel</dc:creator>
  <cp:lastModifiedBy>Uživatel</cp:lastModifiedBy>
  <cp:revision>14</cp:revision>
  <dcterms:created xsi:type="dcterms:W3CDTF">2012-09-12T16:32:34Z</dcterms:created>
  <dcterms:modified xsi:type="dcterms:W3CDTF">2012-10-15T17:58:10Z</dcterms:modified>
</cp:coreProperties>
</file>