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  <p:transition spd="med"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4078EF84-C982-4126-A96C-2EDAF3A02EBE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4423B78-840C-4A10-9A76-F8202F297BA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wipe dir="u"/>
  </p:transition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/>
        </p:nvGraphicFramePr>
        <p:xfrm>
          <a:off x="2123728" y="188640"/>
          <a:ext cx="4975225" cy="6858000"/>
        </p:xfrm>
        <a:graphic>
          <a:graphicData uri="http://schemas.openxmlformats.org/presentationml/2006/ole">
            <p:oleObj spid="_x0000_s1026" name="Dokument" r:id="rId3" imgW="5889940" imgH="8118688" progId="Word.Document.12">
              <p:embed/>
            </p:oleObj>
          </a:graphicData>
        </a:graphic>
      </p:graphicFrame>
    </p:spTree>
  </p:cSld>
  <p:clrMapOvr>
    <a:masterClrMapping/>
  </p:clrMapOvr>
  <p:transition spd="med">
    <p:wipe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692697"/>
            <a:ext cx="8532440" cy="2016223"/>
          </a:xfrm>
        </p:spPr>
        <p:txBody>
          <a:bodyPr>
            <a:noAutofit/>
          </a:bodyPr>
          <a:lstStyle/>
          <a:p>
            <a:r>
              <a:rPr lang="cs-CZ" sz="6600" dirty="0" smtClean="0"/>
              <a:t>Informatika</a:t>
            </a:r>
            <a:br>
              <a:rPr lang="cs-CZ" sz="6600" dirty="0" smtClean="0"/>
            </a:br>
            <a:r>
              <a:rPr lang="cs-CZ" sz="4400" dirty="0" smtClean="0"/>
              <a:t>textový editor - WORD</a:t>
            </a:r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267744" y="3717032"/>
            <a:ext cx="6400800" cy="910952"/>
          </a:xfrm>
        </p:spPr>
        <p:txBody>
          <a:bodyPr>
            <a:noAutofit/>
          </a:bodyPr>
          <a:lstStyle/>
          <a:p>
            <a:r>
              <a:rPr lang="cs-CZ" sz="4000" dirty="0" smtClean="0"/>
              <a:t>Vložení I.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941168"/>
            <a:ext cx="39604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ISŠ Semily</a:t>
            </a:r>
          </a:p>
          <a:p>
            <a:endParaRPr lang="cs-CZ" dirty="0" smtClean="0"/>
          </a:p>
          <a:p>
            <a:r>
              <a:rPr lang="cs-CZ" dirty="0" smtClean="0"/>
              <a:t>Zpracoval:  Vít </a:t>
            </a:r>
            <a:r>
              <a:rPr lang="cs-CZ" dirty="0" err="1" smtClean="0"/>
              <a:t>Rutkovský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Datum: 3.září 2012 </a:t>
            </a:r>
            <a:endParaRPr lang="cs-CZ" dirty="0"/>
          </a:p>
        </p:txBody>
      </p:sp>
    </p:spTree>
  </p:cSld>
  <p:clrMapOvr>
    <a:masterClrMapping/>
  </p:clrMapOvr>
  <p:transition spd="med">
    <p:wipe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2971800" cy="108012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OBSAH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995936" y="3284984"/>
            <a:ext cx="4752528" cy="2656962"/>
          </a:xfrm>
        </p:spPr>
        <p:txBody>
          <a:bodyPr/>
          <a:lstStyle/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Obrázek a klipart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Tvary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Graf a </a:t>
            </a:r>
            <a:r>
              <a:rPr lang="cs-CZ" sz="2000" dirty="0" err="1" smtClean="0"/>
              <a:t>wordart</a:t>
            </a:r>
            <a:endParaRPr lang="cs-CZ" sz="2000" dirty="0" smtClean="0"/>
          </a:p>
          <a:p>
            <a:pPr>
              <a:buFont typeface="Arial" pitchFamily="34" charset="0"/>
              <a:buChar char="•"/>
            </a:pPr>
            <a:r>
              <a:rPr lang="cs-CZ" sz="2000" dirty="0" smtClean="0"/>
              <a:t> Datum a čas</a:t>
            </a:r>
            <a:endParaRPr lang="cs-CZ" dirty="0"/>
          </a:p>
        </p:txBody>
      </p:sp>
      <p:pic>
        <p:nvPicPr>
          <p:cNvPr id="9" name="Obrázek 8"/>
          <p:cNvPicPr/>
          <p:nvPr/>
        </p:nvPicPr>
        <p:blipFill>
          <a:blip r:embed="rId2" cstate="print"/>
          <a:srcRect b="67725"/>
          <a:stretch>
            <a:fillRect/>
          </a:stretch>
        </p:blipFill>
        <p:spPr bwMode="auto">
          <a:xfrm>
            <a:off x="899592" y="1412776"/>
            <a:ext cx="7272808" cy="18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1907704" y="1556792"/>
            <a:ext cx="1224136" cy="86409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932040" y="1700808"/>
            <a:ext cx="1584176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med">
    <p:wipe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Textový editor nám umožňuje vkládat a pracovat s obrázky a kliparty.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Obrázek a klipart</a:t>
            </a:r>
            <a:endParaRPr lang="cs-CZ" sz="3200" b="1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H="1" flipV="1">
            <a:off x="9828584" y="2996952"/>
            <a:ext cx="432048" cy="288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9756576" y="3789040"/>
            <a:ext cx="504056" cy="2160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Obrázek 30"/>
          <p:cNvPicPr/>
          <p:nvPr/>
        </p:nvPicPr>
        <p:blipFill>
          <a:blip r:embed="rId2" cstate="print"/>
          <a:srcRect b="18518"/>
          <a:stretch>
            <a:fillRect/>
          </a:stretch>
        </p:blipFill>
        <p:spPr bwMode="auto">
          <a:xfrm>
            <a:off x="539552" y="548680"/>
            <a:ext cx="5762625" cy="2933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6" name="Přímá spojovací šipka 25"/>
          <p:cNvCxnSpPr/>
          <p:nvPr/>
        </p:nvCxnSpPr>
        <p:spPr>
          <a:xfrm>
            <a:off x="1475656" y="1052736"/>
            <a:ext cx="432048" cy="43204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3" name="Obrázek 32"/>
          <p:cNvPicPr/>
          <p:nvPr/>
        </p:nvPicPr>
        <p:blipFill>
          <a:blip r:embed="rId3" cstate="print"/>
          <a:srcRect b="12698"/>
          <a:stretch>
            <a:fillRect/>
          </a:stretch>
        </p:blipFill>
        <p:spPr bwMode="auto">
          <a:xfrm>
            <a:off x="3707904" y="2060848"/>
            <a:ext cx="4465489" cy="2363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šipka 14"/>
          <p:cNvCxnSpPr/>
          <p:nvPr/>
        </p:nvCxnSpPr>
        <p:spPr>
          <a:xfrm flipH="1" flipV="1">
            <a:off x="6012160" y="3501008"/>
            <a:ext cx="1440160" cy="4320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H="1" flipV="1">
            <a:off x="1619672" y="1052736"/>
            <a:ext cx="5832648" cy="187220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K textu lze vložit doplňující tvar – šipku, </a:t>
            </a:r>
            <a:r>
              <a:rPr lang="cs-CZ" dirty="0" err="1" smtClean="0"/>
              <a:t>smajlík</a:t>
            </a:r>
            <a:r>
              <a:rPr lang="cs-CZ" dirty="0" smtClean="0"/>
              <a:t> apod.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581128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Tvary</a:t>
            </a:r>
            <a:endParaRPr lang="cs-CZ" sz="3200" b="1" u="sng" dirty="0"/>
          </a:p>
        </p:txBody>
      </p:sp>
      <p:cxnSp>
        <p:nvCxnSpPr>
          <p:cNvPr id="12" name="Přímá spojovací šipka 11"/>
          <p:cNvCxnSpPr/>
          <p:nvPr/>
        </p:nvCxnSpPr>
        <p:spPr>
          <a:xfrm flipV="1">
            <a:off x="-756592" y="2492896"/>
            <a:ext cx="28803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9468544" y="1556792"/>
            <a:ext cx="576064" cy="216024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" name="Obrázek 29"/>
          <p:cNvPicPr/>
          <p:nvPr/>
        </p:nvPicPr>
        <p:blipFill>
          <a:blip r:embed="rId2" cstate="print"/>
          <a:srcRect r="54347" b="16667"/>
          <a:stretch>
            <a:fillRect/>
          </a:stretch>
        </p:blipFill>
        <p:spPr bwMode="auto">
          <a:xfrm>
            <a:off x="539552" y="764704"/>
            <a:ext cx="2630805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Obrázek 30"/>
          <p:cNvPicPr/>
          <p:nvPr/>
        </p:nvPicPr>
        <p:blipFill>
          <a:blip r:embed="rId3" cstate="print"/>
          <a:srcRect b="28307"/>
          <a:stretch>
            <a:fillRect/>
          </a:stretch>
        </p:blipFill>
        <p:spPr bwMode="auto">
          <a:xfrm>
            <a:off x="2843808" y="1988840"/>
            <a:ext cx="5762625" cy="258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   Graf názorně zobrazuje data z tabulky nebo textu. </a:t>
            </a:r>
            <a:r>
              <a:rPr lang="cs-CZ" dirty="0" err="1" smtClean="0"/>
              <a:t>Wordart</a:t>
            </a:r>
            <a:r>
              <a:rPr lang="cs-CZ" dirty="0" smtClean="0"/>
              <a:t> je barevně a tvarově lépe zpracovatelný text. Používá se zejména u nadpisů.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39552" y="465313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Graf a </a:t>
            </a:r>
            <a:r>
              <a:rPr lang="cs-CZ" sz="3200" b="1" u="sng" dirty="0" err="1" smtClean="0"/>
              <a:t>wordart</a:t>
            </a:r>
            <a:endParaRPr lang="cs-CZ" sz="3200" b="1" u="sng" dirty="0"/>
          </a:p>
        </p:txBody>
      </p:sp>
      <p:cxnSp>
        <p:nvCxnSpPr>
          <p:cNvPr id="15" name="Přímá spojovací šipka 14"/>
          <p:cNvCxnSpPr/>
          <p:nvPr/>
        </p:nvCxnSpPr>
        <p:spPr>
          <a:xfrm flipH="1" flipV="1">
            <a:off x="-1116632" y="692696"/>
            <a:ext cx="648072" cy="100811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9828584" y="2060848"/>
            <a:ext cx="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2" name="Obrázek 31"/>
          <p:cNvPicPr/>
          <p:nvPr/>
        </p:nvPicPr>
        <p:blipFill>
          <a:blip r:embed="rId2" cstate="print"/>
          <a:srcRect b="23016"/>
          <a:stretch>
            <a:fillRect/>
          </a:stretch>
        </p:blipFill>
        <p:spPr bwMode="auto">
          <a:xfrm>
            <a:off x="539552" y="476672"/>
            <a:ext cx="5762625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" name="Obrázek 32"/>
          <p:cNvPicPr/>
          <p:nvPr/>
        </p:nvPicPr>
        <p:blipFill>
          <a:blip r:embed="rId3" cstate="print"/>
          <a:srcRect l="46942" b="44974"/>
          <a:stretch>
            <a:fillRect/>
          </a:stretch>
        </p:blipFill>
        <p:spPr bwMode="auto">
          <a:xfrm>
            <a:off x="5580112" y="1196752"/>
            <a:ext cx="3057525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Obrázek 33"/>
          <p:cNvPicPr/>
          <p:nvPr/>
        </p:nvPicPr>
        <p:blipFill>
          <a:blip r:embed="rId4" cstate="print"/>
          <a:srcRect b="55291"/>
          <a:stretch>
            <a:fillRect/>
          </a:stretch>
        </p:blipFill>
        <p:spPr bwMode="auto">
          <a:xfrm>
            <a:off x="1835696" y="3140968"/>
            <a:ext cx="576262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28" name="Přímá spojovací šipka 27"/>
          <p:cNvCxnSpPr/>
          <p:nvPr/>
        </p:nvCxnSpPr>
        <p:spPr>
          <a:xfrm flipV="1">
            <a:off x="4716016" y="2492896"/>
            <a:ext cx="2376264" cy="1584176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4294967295"/>
          </p:nvPr>
        </p:nvSpPr>
        <p:spPr>
          <a:xfrm>
            <a:off x="0" y="5445225"/>
            <a:ext cx="8183563" cy="1080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K textu lze přidat aktuální datum a čas. Tyto jednotky lze různě upravit.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4797152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Datum a čas</a:t>
            </a:r>
            <a:endParaRPr lang="cs-CZ" sz="3200" b="1" u="sng" dirty="0"/>
          </a:p>
        </p:txBody>
      </p:sp>
      <p:pic>
        <p:nvPicPr>
          <p:cNvPr id="22" name="Obrázek 21"/>
          <p:cNvPicPr/>
          <p:nvPr/>
        </p:nvPicPr>
        <p:blipFill>
          <a:blip r:embed="rId2" cstate="print"/>
          <a:srcRect b="29101"/>
          <a:stretch>
            <a:fillRect/>
          </a:stretch>
        </p:blipFill>
        <p:spPr bwMode="auto">
          <a:xfrm>
            <a:off x="2915816" y="476672"/>
            <a:ext cx="5762625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ovací šipka 12"/>
          <p:cNvCxnSpPr/>
          <p:nvPr/>
        </p:nvCxnSpPr>
        <p:spPr>
          <a:xfrm flipH="1">
            <a:off x="5364088" y="836712"/>
            <a:ext cx="1296144" cy="122413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Obrázek 26"/>
          <p:cNvPicPr/>
          <p:nvPr/>
        </p:nvPicPr>
        <p:blipFill>
          <a:blip r:embed="rId3" cstate="print"/>
          <a:srcRect b="47355"/>
          <a:stretch>
            <a:fillRect/>
          </a:stretch>
        </p:blipFill>
        <p:spPr bwMode="auto">
          <a:xfrm>
            <a:off x="1259632" y="2852936"/>
            <a:ext cx="576262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5" name="Přímá spojovací šipka 14"/>
          <p:cNvCxnSpPr/>
          <p:nvPr/>
        </p:nvCxnSpPr>
        <p:spPr>
          <a:xfrm flipV="1">
            <a:off x="3563888" y="1772816"/>
            <a:ext cx="1368152" cy="216024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 flipV="1">
            <a:off x="4355976" y="2708920"/>
            <a:ext cx="1728192" cy="158417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185</TotalTime>
  <Words>106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Aspekt</vt:lpstr>
      <vt:lpstr>Dokument aplikace Microsoft Office Word</vt:lpstr>
      <vt:lpstr>Snímek 1</vt:lpstr>
      <vt:lpstr>Informatika textový editor - WORD</vt:lpstr>
      <vt:lpstr>OBSAH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Informatika textový editor - WORD</dc:title>
  <dc:creator>rutkovskyv</dc:creator>
  <cp:lastModifiedBy>rutkovskyv</cp:lastModifiedBy>
  <cp:revision>22</cp:revision>
  <dcterms:created xsi:type="dcterms:W3CDTF">2013-05-28T09:52:33Z</dcterms:created>
  <dcterms:modified xsi:type="dcterms:W3CDTF">2013-06-27T06:40:48Z</dcterms:modified>
</cp:coreProperties>
</file>