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D402AA-7BDD-4B55-A982-459FC15DDA4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A306FD-D695-4CE3-8B85-BE9D6E00F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554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5840844"/>
              </p:ext>
            </p:extLst>
          </p:nvPr>
        </p:nvGraphicFramePr>
        <p:xfrm>
          <a:off x="2771800" y="737111"/>
          <a:ext cx="3672408" cy="54914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21397" progId="Word.Document.12">
                  <p:embed/>
                </p:oleObj>
              </mc:Choice>
              <mc:Fallback>
                <p:oleObj name="Dokument" r:id="rId3" imgW="5901230" imgH="8821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71800" y="737111"/>
                        <a:ext cx="3672408" cy="549145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14570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73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Svislá spodní 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Svislá spodní frézka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frézuje dřevo a materiály na bázi dřeva</a:t>
            </a:r>
          </a:p>
          <a:p>
            <a:r>
              <a:rPr lang="cs-CZ" dirty="0" smtClean="0"/>
              <a:t>frézuje drážky, polodrážky a profily</a:t>
            </a:r>
          </a:p>
          <a:p>
            <a:r>
              <a:rPr lang="cs-CZ" dirty="0"/>
              <a:t>f</a:t>
            </a:r>
            <a:r>
              <a:rPr lang="cs-CZ" dirty="0" smtClean="0"/>
              <a:t>rézuje konstrukční spoje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025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Rameno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Fréza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Matice vřetena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Šroub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Řemenový převod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445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720" y="2526792"/>
            <a:ext cx="2465432" cy="227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304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Maximální výška materiálu   120 mm</a:t>
            </a:r>
          </a:p>
          <a:p>
            <a:r>
              <a:rPr lang="cs-CZ" dirty="0" smtClean="0"/>
              <a:t>Počet otáček   3 000 – 9 000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Rychlost posuvu   </a:t>
            </a:r>
            <a:r>
              <a:rPr lang="cs-CZ" smtClean="0"/>
              <a:t>8 - </a:t>
            </a:r>
            <a:r>
              <a:rPr lang="cs-CZ" dirty="0" smtClean="0"/>
              <a:t>60 m/min</a:t>
            </a:r>
          </a:p>
          <a:p>
            <a:r>
              <a:rPr lang="cs-CZ" dirty="0" smtClean="0"/>
              <a:t>Výkon elektromotoru   3 – 4 kW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335350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76</Words>
  <Application>Microsoft Office PowerPoint</Application>
  <PresentationFormat>Předvádění na obrazovce (4:3)</PresentationFormat>
  <Paragraphs>30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Svislá spodní frézka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Eva Vašíková</cp:lastModifiedBy>
  <cp:revision>9</cp:revision>
  <dcterms:created xsi:type="dcterms:W3CDTF">2013-01-07T13:06:20Z</dcterms:created>
  <dcterms:modified xsi:type="dcterms:W3CDTF">2013-06-27T06:46:16Z</dcterms:modified>
</cp:coreProperties>
</file>