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51720" y="116632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  <p:transition spd="med"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7"/>
            <a:ext cx="8532440" cy="2016223"/>
          </a:xfrm>
        </p:spPr>
        <p:txBody>
          <a:bodyPr>
            <a:noAutofit/>
          </a:bodyPr>
          <a:lstStyle/>
          <a:p>
            <a:r>
              <a:rPr lang="cs-CZ" sz="6600" dirty="0" smtClean="0"/>
              <a:t>Informatika</a:t>
            </a:r>
            <a:br>
              <a:rPr lang="cs-CZ" sz="6600" dirty="0" smtClean="0"/>
            </a:br>
            <a:r>
              <a:rPr lang="cs-CZ" sz="4400" dirty="0" smtClean="0"/>
              <a:t>textový editor - WORD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717032"/>
            <a:ext cx="6400800" cy="910952"/>
          </a:xfrm>
        </p:spPr>
        <p:txBody>
          <a:bodyPr>
            <a:noAutofit/>
          </a:bodyPr>
          <a:lstStyle/>
          <a:p>
            <a:r>
              <a:rPr lang="cs-CZ" sz="4000" dirty="0" smtClean="0"/>
              <a:t>Vložení II.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941168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</a:t>
            </a:r>
            <a:endParaRPr lang="cs-CZ" dirty="0"/>
          </a:p>
        </p:txBody>
      </p:sp>
    </p:spTree>
  </p:cSld>
  <p:clrMapOvr>
    <a:masterClrMapping/>
  </p:clrMapOvr>
  <p:transition spd="med"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2971800" cy="10801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OBSAH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995936" y="3284984"/>
            <a:ext cx="4752528" cy="265696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Záhlaví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Zápatí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Číslo stránky</a:t>
            </a: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 b="67725"/>
          <a:stretch>
            <a:fillRect/>
          </a:stretch>
        </p:blipFill>
        <p:spPr bwMode="auto">
          <a:xfrm>
            <a:off x="899592" y="1412776"/>
            <a:ext cx="727280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Elipsa 9"/>
          <p:cNvSpPr/>
          <p:nvPr/>
        </p:nvSpPr>
        <p:spPr>
          <a:xfrm>
            <a:off x="3707904" y="1484784"/>
            <a:ext cx="129614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373216"/>
            <a:ext cx="8183563" cy="122413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Záhlaví se používá zejména pro vložení hlavičky firmy, kontaktu apod. Toto se pak zobrazuje na všech dalších stránkách.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Záhlaví</a:t>
            </a:r>
            <a:endParaRPr lang="cs-CZ" sz="3200" b="1" u="sng" dirty="0"/>
          </a:p>
        </p:txBody>
      </p:sp>
      <p:cxnSp>
        <p:nvCxnSpPr>
          <p:cNvPr id="13" name="Přímá spojovací šipka 12"/>
          <p:cNvCxnSpPr/>
          <p:nvPr/>
        </p:nvCxnSpPr>
        <p:spPr>
          <a:xfrm flipH="1">
            <a:off x="9756576" y="3789040"/>
            <a:ext cx="504056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-612576" y="2204864"/>
            <a:ext cx="432048" cy="43204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Obrázek 38"/>
          <p:cNvPicPr/>
          <p:nvPr/>
        </p:nvPicPr>
        <p:blipFill>
          <a:blip r:embed="rId2" cstate="print"/>
          <a:srcRect b="15079"/>
          <a:stretch>
            <a:fillRect/>
          </a:stretch>
        </p:blipFill>
        <p:spPr bwMode="auto">
          <a:xfrm>
            <a:off x="2771800" y="548680"/>
            <a:ext cx="5762625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Obrázek 39"/>
          <p:cNvPicPr/>
          <p:nvPr/>
        </p:nvPicPr>
        <p:blipFill>
          <a:blip r:embed="rId3" cstate="print"/>
          <a:srcRect b="58995"/>
          <a:stretch>
            <a:fillRect/>
          </a:stretch>
        </p:blipFill>
        <p:spPr bwMode="auto">
          <a:xfrm>
            <a:off x="539552" y="3068960"/>
            <a:ext cx="576262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 flipH="1">
            <a:off x="3779912" y="1052736"/>
            <a:ext cx="1512168" cy="28803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Má obdobnou funkci jako záhlaví. Jen se zobrazuje ve spodní části stránky.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Zápatí</a:t>
            </a:r>
            <a:endParaRPr lang="cs-CZ" sz="3200" b="1" u="sng" dirty="0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-756592" y="2492896"/>
            <a:ext cx="28803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Obrázek 31"/>
          <p:cNvPicPr/>
          <p:nvPr/>
        </p:nvPicPr>
        <p:blipFill>
          <a:blip r:embed="rId2" cstate="print"/>
          <a:srcRect b="12963"/>
          <a:stretch>
            <a:fillRect/>
          </a:stretch>
        </p:blipFill>
        <p:spPr bwMode="auto">
          <a:xfrm>
            <a:off x="2915816" y="476672"/>
            <a:ext cx="5762625" cy="313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32"/>
          <p:cNvPicPr/>
          <p:nvPr/>
        </p:nvPicPr>
        <p:blipFill>
          <a:blip r:embed="rId3" cstate="print"/>
          <a:srcRect t="67196" b="6349"/>
          <a:stretch>
            <a:fillRect/>
          </a:stretch>
        </p:blipFill>
        <p:spPr bwMode="auto">
          <a:xfrm>
            <a:off x="827584" y="3573016"/>
            <a:ext cx="57626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šipka 25"/>
          <p:cNvCxnSpPr/>
          <p:nvPr/>
        </p:nvCxnSpPr>
        <p:spPr>
          <a:xfrm flipV="1">
            <a:off x="3707904" y="1988840"/>
            <a:ext cx="1944216" cy="180020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Obrázek 38"/>
          <p:cNvPicPr/>
          <p:nvPr/>
        </p:nvPicPr>
        <p:blipFill>
          <a:blip r:embed="rId2" cstate="print"/>
          <a:srcRect l="992" b="9259"/>
          <a:stretch>
            <a:fillRect/>
          </a:stretch>
        </p:blipFill>
        <p:spPr bwMode="auto">
          <a:xfrm>
            <a:off x="2987824" y="476672"/>
            <a:ext cx="5705475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Obrázek 43"/>
          <p:cNvPicPr/>
          <p:nvPr/>
        </p:nvPicPr>
        <p:blipFill>
          <a:blip r:embed="rId3" cstate="print"/>
          <a:srcRect r="66413" b="4762"/>
          <a:stretch>
            <a:fillRect/>
          </a:stretch>
        </p:blipFill>
        <p:spPr bwMode="auto">
          <a:xfrm>
            <a:off x="5724128" y="2636912"/>
            <a:ext cx="193548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1" y="5445225"/>
            <a:ext cx="7164287" cy="108012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  Číslování stránek lze nastavit od jakéhokoli čísla. Lze číslovat i písmeny apod. Zobrazit ho lze nahoře, dole i po stranách.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725144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Číslo stránky</a:t>
            </a:r>
            <a:endParaRPr lang="cs-CZ" sz="3200" b="1" u="sng" dirty="0"/>
          </a:p>
        </p:txBody>
      </p:sp>
      <p:pic>
        <p:nvPicPr>
          <p:cNvPr id="40" name="Obrázek 39"/>
          <p:cNvPicPr/>
          <p:nvPr/>
        </p:nvPicPr>
        <p:blipFill>
          <a:blip r:embed="rId4" cstate="print"/>
          <a:srcRect l="19835" r="5950" b="4762"/>
          <a:stretch>
            <a:fillRect/>
          </a:stretch>
        </p:blipFill>
        <p:spPr bwMode="auto">
          <a:xfrm>
            <a:off x="1043608" y="1268760"/>
            <a:ext cx="427672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ovací šipka 14"/>
          <p:cNvCxnSpPr/>
          <p:nvPr/>
        </p:nvCxnSpPr>
        <p:spPr>
          <a:xfrm flipH="1">
            <a:off x="1547664" y="2420888"/>
            <a:ext cx="3168352" cy="16561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1619672" y="4293096"/>
            <a:ext cx="5328592" cy="115212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 flipV="1">
            <a:off x="6444208" y="3789040"/>
            <a:ext cx="720080" cy="15121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209</TotalTime>
  <Words>88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Aspekt</vt:lpstr>
      <vt:lpstr>Dokument aplikace Microsoft Office Word</vt:lpstr>
      <vt:lpstr>Snímek 1</vt:lpstr>
      <vt:lpstr>Informatika textový editor - WORD</vt:lpstr>
      <vt:lpstr>OBSAH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textový editor - WORD</dc:title>
  <dc:creator>rutkovskyv</dc:creator>
  <cp:lastModifiedBy>rutkovskyv</cp:lastModifiedBy>
  <cp:revision>26</cp:revision>
  <dcterms:created xsi:type="dcterms:W3CDTF">2013-05-28T09:52:33Z</dcterms:created>
  <dcterms:modified xsi:type="dcterms:W3CDTF">2013-06-27T06:42:15Z</dcterms:modified>
</cp:coreProperties>
</file>