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  <p:transition spd="med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078EF84-C982-4126-A96C-2EDAF3A02EBE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423B78-840C-4A10-9A76-F8202F297B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123728" y="116632"/>
          <a:ext cx="4975225" cy="6858000"/>
        </p:xfrm>
        <a:graphic>
          <a:graphicData uri="http://schemas.openxmlformats.org/presentationml/2006/ole">
            <p:oleObj spid="_x0000_s1026" name="Dokument" r:id="rId3" imgW="5889940" imgH="8118688" progId="Word.Document.12">
              <p:embed/>
            </p:oleObj>
          </a:graphicData>
        </a:graphic>
      </p:graphicFrame>
    </p:spTree>
  </p:cSld>
  <p:clrMapOvr>
    <a:masterClrMapping/>
  </p:clrMapOvr>
  <p:transition spd="med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692697"/>
            <a:ext cx="8532440" cy="2016223"/>
          </a:xfrm>
        </p:spPr>
        <p:txBody>
          <a:bodyPr>
            <a:noAutofit/>
          </a:bodyPr>
          <a:lstStyle/>
          <a:p>
            <a:r>
              <a:rPr lang="cs-CZ" sz="6600" dirty="0" smtClean="0"/>
              <a:t>Informatika</a:t>
            </a:r>
            <a:br>
              <a:rPr lang="cs-CZ" sz="6600" dirty="0" smtClean="0"/>
            </a:br>
            <a:r>
              <a:rPr lang="cs-CZ" sz="4400" dirty="0" smtClean="0"/>
              <a:t>textový editor - WORD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3717032"/>
            <a:ext cx="6400800" cy="910952"/>
          </a:xfrm>
        </p:spPr>
        <p:txBody>
          <a:bodyPr>
            <a:noAutofit/>
          </a:bodyPr>
          <a:lstStyle/>
          <a:p>
            <a:r>
              <a:rPr lang="cs-CZ" sz="4000" dirty="0" smtClean="0"/>
              <a:t>Vložení III.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941168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ISŠ Semily</a:t>
            </a:r>
          </a:p>
          <a:p>
            <a:endParaRPr lang="cs-CZ" dirty="0" smtClean="0"/>
          </a:p>
          <a:p>
            <a:r>
              <a:rPr lang="cs-CZ" dirty="0" smtClean="0"/>
              <a:t>Zpracoval:  Vít </a:t>
            </a:r>
            <a:r>
              <a:rPr lang="cs-CZ" dirty="0" err="1" smtClean="0"/>
              <a:t>Rutkovský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Datum: 3.září 2012 </a:t>
            </a:r>
            <a:endParaRPr lang="cs-CZ" dirty="0"/>
          </a:p>
        </p:txBody>
      </p:sp>
    </p:spTree>
  </p:cSld>
  <p:clrMapOvr>
    <a:masterClrMapping/>
  </p:clrMapOvr>
  <p:transition spd="med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221088"/>
            <a:ext cx="2971800" cy="108012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OBSAH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995936" y="3284984"/>
            <a:ext cx="4752528" cy="265696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Tabulka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Textové pole</a:t>
            </a:r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 b="67725"/>
          <a:stretch>
            <a:fillRect/>
          </a:stretch>
        </p:blipFill>
        <p:spPr bwMode="auto">
          <a:xfrm>
            <a:off x="899592" y="1412776"/>
            <a:ext cx="727280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lipsa 9"/>
          <p:cNvSpPr/>
          <p:nvPr/>
        </p:nvSpPr>
        <p:spPr>
          <a:xfrm>
            <a:off x="1547664" y="1556792"/>
            <a:ext cx="504056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499992" y="1484784"/>
            <a:ext cx="648072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5373216"/>
            <a:ext cx="8183563" cy="122413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   První variantou jak vložit tabulku je vybrat počet políček, které bude tabulka obsahovat. Buňky lze pak dále upravovat, přidávat, mazat apod.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581128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Tabulka 1 </a:t>
            </a:r>
            <a:endParaRPr lang="cs-CZ" sz="3200" b="1" u="sng" dirty="0"/>
          </a:p>
        </p:txBody>
      </p:sp>
      <p:cxnSp>
        <p:nvCxnSpPr>
          <p:cNvPr id="26" name="Přímá spojovací šipka 25"/>
          <p:cNvCxnSpPr/>
          <p:nvPr/>
        </p:nvCxnSpPr>
        <p:spPr>
          <a:xfrm>
            <a:off x="-612576" y="2204864"/>
            <a:ext cx="432048" cy="43204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/>
          <p:cNvPicPr/>
          <p:nvPr/>
        </p:nvPicPr>
        <p:blipFill>
          <a:blip r:embed="rId2" cstate="print"/>
          <a:srcRect r="64926" b="39947"/>
          <a:stretch>
            <a:fillRect/>
          </a:stretch>
        </p:blipFill>
        <p:spPr bwMode="auto">
          <a:xfrm>
            <a:off x="539552" y="620688"/>
            <a:ext cx="202120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Right"/>
            <a:lightRig rig="threePt" dir="t"/>
          </a:scene3d>
        </p:spPr>
      </p:pic>
      <p:pic>
        <p:nvPicPr>
          <p:cNvPr id="11" name="Obrázek 10"/>
          <p:cNvPicPr/>
          <p:nvPr/>
        </p:nvPicPr>
        <p:blipFill>
          <a:blip r:embed="rId3" cstate="print"/>
          <a:srcRect r="15504" b="47354"/>
          <a:stretch>
            <a:fillRect/>
          </a:stretch>
        </p:blipFill>
        <p:spPr bwMode="auto">
          <a:xfrm>
            <a:off x="1475656" y="2420888"/>
            <a:ext cx="486918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Přímá spojovací šipka 11"/>
          <p:cNvCxnSpPr/>
          <p:nvPr/>
        </p:nvCxnSpPr>
        <p:spPr>
          <a:xfrm>
            <a:off x="1619672" y="1628800"/>
            <a:ext cx="720080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Obrázek 15"/>
          <p:cNvPicPr/>
          <p:nvPr/>
        </p:nvPicPr>
        <p:blipFill>
          <a:blip r:embed="rId4" cstate="print"/>
          <a:srcRect r="19140" b="54497"/>
          <a:stretch>
            <a:fillRect/>
          </a:stretch>
        </p:blipFill>
        <p:spPr bwMode="auto">
          <a:xfrm>
            <a:off x="3779912" y="548680"/>
            <a:ext cx="465963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Přímá spojovací šipka 12"/>
          <p:cNvCxnSpPr/>
          <p:nvPr/>
        </p:nvCxnSpPr>
        <p:spPr>
          <a:xfrm flipV="1">
            <a:off x="5076056" y="1988840"/>
            <a:ext cx="1368152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4355976" y="1052736"/>
            <a:ext cx="1224136" cy="23762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5445225"/>
            <a:ext cx="8183563" cy="10801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   Tabulka Excel získává většinu vlastností a možností jako tabulka skutečně vytvářená v programu Excel.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581128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Tabulka Excel</a:t>
            </a:r>
            <a:endParaRPr lang="cs-CZ" sz="3200" b="1" u="sng" dirty="0"/>
          </a:p>
        </p:txBody>
      </p:sp>
      <p:cxnSp>
        <p:nvCxnSpPr>
          <p:cNvPr id="12" name="Přímá spojovací šipka 11"/>
          <p:cNvCxnSpPr/>
          <p:nvPr/>
        </p:nvCxnSpPr>
        <p:spPr>
          <a:xfrm flipV="1">
            <a:off x="-612576" y="2708920"/>
            <a:ext cx="288032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/>
          <p:nvPr/>
        </p:nvPicPr>
        <p:blipFill>
          <a:blip r:embed="rId2" cstate="print"/>
          <a:srcRect r="64595" b="40476"/>
          <a:stretch>
            <a:fillRect/>
          </a:stretch>
        </p:blipFill>
        <p:spPr bwMode="auto">
          <a:xfrm>
            <a:off x="539552" y="620688"/>
            <a:ext cx="204025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Přímá spojovací šipka 25"/>
          <p:cNvCxnSpPr/>
          <p:nvPr/>
        </p:nvCxnSpPr>
        <p:spPr>
          <a:xfrm flipH="1" flipV="1">
            <a:off x="1619672" y="2204864"/>
            <a:ext cx="1368152" cy="244827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/>
          <p:cNvPicPr/>
          <p:nvPr/>
        </p:nvPicPr>
        <p:blipFill>
          <a:blip r:embed="rId3" cstate="print"/>
          <a:srcRect r="-33" b="20106"/>
          <a:stretch>
            <a:fillRect/>
          </a:stretch>
        </p:blipFill>
        <p:spPr bwMode="auto">
          <a:xfrm>
            <a:off x="2843808" y="1124744"/>
            <a:ext cx="576453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Přímá spojovací šipka 14"/>
          <p:cNvCxnSpPr/>
          <p:nvPr/>
        </p:nvCxnSpPr>
        <p:spPr>
          <a:xfrm flipH="1" flipV="1">
            <a:off x="1979712" y="2132856"/>
            <a:ext cx="2304256" cy="72008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6444208" y="1844824"/>
            <a:ext cx="936104" cy="57606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6372200" y="1772816"/>
            <a:ext cx="135632" cy="504056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H="1" flipV="1">
            <a:off x="5787752" y="1844824"/>
            <a:ext cx="8384" cy="504056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 flipV="1">
            <a:off x="3779912" y="1988840"/>
            <a:ext cx="648072" cy="43204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1" y="5445225"/>
            <a:ext cx="7164287" cy="1080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Vložit lze i tabulku, která nemá tradiční tvar.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4725144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Tabulka 2 </a:t>
            </a:r>
            <a:endParaRPr lang="cs-CZ" sz="3200" b="1" u="sng" dirty="0"/>
          </a:p>
        </p:txBody>
      </p:sp>
      <p:pic>
        <p:nvPicPr>
          <p:cNvPr id="12" name="Obrázek 11"/>
          <p:cNvPicPr/>
          <p:nvPr/>
        </p:nvPicPr>
        <p:blipFill>
          <a:blip r:embed="rId2" cstate="print"/>
          <a:srcRect r="65091" b="38624"/>
          <a:stretch>
            <a:fillRect/>
          </a:stretch>
        </p:blipFill>
        <p:spPr bwMode="auto">
          <a:xfrm>
            <a:off x="683568" y="764704"/>
            <a:ext cx="201168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/>
          <p:cNvPicPr/>
          <p:nvPr/>
        </p:nvPicPr>
        <p:blipFill>
          <a:blip r:embed="rId3" cstate="print"/>
          <a:srcRect b="15873"/>
          <a:stretch>
            <a:fillRect/>
          </a:stretch>
        </p:blipFill>
        <p:spPr bwMode="auto">
          <a:xfrm>
            <a:off x="2987824" y="1916832"/>
            <a:ext cx="576262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Přímá spojovací šipka 27"/>
          <p:cNvCxnSpPr/>
          <p:nvPr/>
        </p:nvCxnSpPr>
        <p:spPr>
          <a:xfrm flipH="1" flipV="1">
            <a:off x="1835696" y="2132856"/>
            <a:ext cx="3096344" cy="129614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V="1">
            <a:off x="6732240" y="2420888"/>
            <a:ext cx="504056" cy="10801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6084168" y="2348880"/>
            <a:ext cx="648072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5445225"/>
            <a:ext cx="8183563" cy="108012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   Textové pole je nástroj, umožňující vložit stránku do stránky. Může mít své vlastní nastavení, velikost a může obsahovat další textová pole.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581128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Textové pole</a:t>
            </a:r>
            <a:endParaRPr lang="cs-CZ" sz="3200" b="1" u="sng" dirty="0"/>
          </a:p>
        </p:txBody>
      </p:sp>
      <p:cxnSp>
        <p:nvCxnSpPr>
          <p:cNvPr id="18" name="Přímá spojovací šipka 17"/>
          <p:cNvCxnSpPr/>
          <p:nvPr/>
        </p:nvCxnSpPr>
        <p:spPr>
          <a:xfrm flipH="1" flipV="1">
            <a:off x="9756576" y="2132856"/>
            <a:ext cx="144016" cy="115212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Obrázek 18"/>
          <p:cNvPicPr/>
          <p:nvPr/>
        </p:nvPicPr>
        <p:blipFill>
          <a:blip r:embed="rId2" cstate="print"/>
          <a:srcRect b="16138"/>
          <a:stretch>
            <a:fillRect/>
          </a:stretch>
        </p:blipFill>
        <p:spPr bwMode="auto">
          <a:xfrm>
            <a:off x="2915816" y="548680"/>
            <a:ext cx="576262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Přímá spojovací šipka 11"/>
          <p:cNvCxnSpPr/>
          <p:nvPr/>
        </p:nvCxnSpPr>
        <p:spPr>
          <a:xfrm>
            <a:off x="5508104" y="332656"/>
            <a:ext cx="432048" cy="360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Obrázek 21"/>
          <p:cNvPicPr/>
          <p:nvPr/>
        </p:nvPicPr>
        <p:blipFill>
          <a:blip r:embed="rId3" cstate="print"/>
          <a:srcRect b="44180"/>
          <a:stretch>
            <a:fillRect/>
          </a:stretch>
        </p:blipFill>
        <p:spPr bwMode="auto">
          <a:xfrm>
            <a:off x="755576" y="2636912"/>
            <a:ext cx="576262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Přímá spojovací šipka 25"/>
          <p:cNvCxnSpPr/>
          <p:nvPr/>
        </p:nvCxnSpPr>
        <p:spPr>
          <a:xfrm flipH="1" flipV="1">
            <a:off x="3203848" y="2924944"/>
            <a:ext cx="432048" cy="100811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 flipV="1">
            <a:off x="1115616" y="3140968"/>
            <a:ext cx="2160240" cy="100811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237</TotalTime>
  <Words>108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Aspekt</vt:lpstr>
      <vt:lpstr>Dokument aplikace Microsoft Office Word</vt:lpstr>
      <vt:lpstr>Snímek 1</vt:lpstr>
      <vt:lpstr>Informatika textový editor - WORD</vt:lpstr>
      <vt:lpstr>OBSAH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textový editor - WORD</dc:title>
  <dc:creator>rutkovskyv</dc:creator>
  <cp:lastModifiedBy>rutkovskyv</cp:lastModifiedBy>
  <cp:revision>30</cp:revision>
  <dcterms:created xsi:type="dcterms:W3CDTF">2013-05-28T09:52:33Z</dcterms:created>
  <dcterms:modified xsi:type="dcterms:W3CDTF">2013-06-27T06:41:36Z</dcterms:modified>
</cp:coreProperties>
</file>