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7F41C8E-1009-45A1-B589-8670DF20266E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B8F7FC5-BAE3-4A8C-93B7-FB6B96BD4C0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1.gstatic.com/images?q=tbn:ANd9GcRfKCstF8lhMzyKVNNWGUN1FesavHk9Ust0iDN0iTMZKjav6qLmCF7urYlw" TargetMode="External"/><Relationship Id="rId2" Type="http://schemas.openxmlformats.org/officeDocument/2006/relationships/hyperlink" Target="http://www.grafika.cz/images4/globe_02.gi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526134"/>
            <a:ext cx="5407152" cy="1045464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1043608" y="830331"/>
            <a:ext cx="6498543" cy="2547714"/>
            <a:chOff x="1258000" y="0"/>
            <a:chExt cx="6498543" cy="2547714"/>
          </a:xfrm>
        </p:grpSpPr>
        <p:sp>
          <p:nvSpPr>
            <p:cNvPr id="7" name="Obdélník 6"/>
            <p:cNvSpPr/>
            <p:nvPr/>
          </p:nvSpPr>
          <p:spPr>
            <a:xfrm>
              <a:off x="1258000" y="0"/>
              <a:ext cx="6498543" cy="254771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1258000" y="0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8580" tIns="68580" rIns="68580" bIns="68580" numCol="1" spcCol="1270" anchor="ctr" anchorCtr="0">
              <a:noAutofit/>
            </a:bodyPr>
            <a:lstStyle/>
            <a:p>
              <a:pPr lvl="0" algn="l" defTabSz="8001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800" kern="1200" dirty="0" smtClean="0"/>
                <a:t>NÁZEV ŠKOLY: ZŠ a MŠ Zvole, okr. Praha - západ</a:t>
              </a:r>
              <a:endParaRPr lang="cs-CZ" sz="1800" kern="1200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1059465" y="1645599"/>
            <a:ext cx="6498543" cy="1477674"/>
            <a:chOff x="1273857" y="815268"/>
            <a:chExt cx="6498543" cy="1477674"/>
          </a:xfrm>
        </p:grpSpPr>
        <p:sp>
          <p:nvSpPr>
            <p:cNvPr id="10" name="Obdélník 9"/>
            <p:cNvSpPr/>
            <p:nvPr/>
          </p:nvSpPr>
          <p:spPr>
            <a:xfrm>
              <a:off x="1273857" y="815268"/>
              <a:ext cx="6498543" cy="147767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1" name="Obdélník 10"/>
            <p:cNvSpPr/>
            <p:nvPr/>
          </p:nvSpPr>
          <p:spPr>
            <a:xfrm>
              <a:off x="1273857" y="815268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l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kern="1200" dirty="0" smtClean="0"/>
                <a:t>NÁZEV:</a:t>
              </a:r>
              <a:r>
                <a:rPr lang="cs-CZ" sz="2000" kern="1200" baseline="0" dirty="0" smtClean="0"/>
                <a:t> </a:t>
              </a:r>
              <a:r>
                <a:rPr lang="cs-CZ" sz="2000" kern="1200" baseline="0" dirty="0" smtClean="0"/>
                <a:t>VY_52_INOVACE_16</a:t>
              </a:r>
              <a:r>
                <a:rPr lang="cs-CZ" sz="2000" kern="1200" dirty="0" smtClean="0"/>
                <a:t> II Subtropy</a:t>
              </a:r>
              <a:endParaRPr lang="cs-CZ" sz="2000" kern="12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059465" y="2053233"/>
            <a:ext cx="6498543" cy="942654"/>
            <a:chOff x="1273857" y="1222902"/>
            <a:chExt cx="6498543" cy="942654"/>
          </a:xfrm>
        </p:grpSpPr>
        <p:sp>
          <p:nvSpPr>
            <p:cNvPr id="13" name="Obdélník 12"/>
            <p:cNvSpPr/>
            <p:nvPr/>
          </p:nvSpPr>
          <p:spPr>
            <a:xfrm>
              <a:off x="1273857" y="1222902"/>
              <a:ext cx="6498543" cy="94265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4" name="Obdélník 13"/>
            <p:cNvSpPr/>
            <p:nvPr/>
          </p:nvSpPr>
          <p:spPr>
            <a:xfrm>
              <a:off x="1273857" y="1222902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l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kern="1200" dirty="0" smtClean="0"/>
                <a:t>TEMA: </a:t>
              </a:r>
              <a:r>
                <a:rPr lang="cs-CZ" sz="2000" kern="1200" dirty="0" smtClean="0"/>
                <a:t>Člověk a jeho svět - Přírodověda</a:t>
              </a:r>
              <a:endParaRPr lang="cs-CZ" sz="2000" kern="12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059465" y="2460867"/>
            <a:ext cx="6498543" cy="407634"/>
            <a:chOff x="1273857" y="1630536"/>
            <a:chExt cx="6498543" cy="407634"/>
          </a:xfrm>
        </p:grpSpPr>
        <p:sp>
          <p:nvSpPr>
            <p:cNvPr id="16" name="Obdélník 15"/>
            <p:cNvSpPr/>
            <p:nvPr/>
          </p:nvSpPr>
          <p:spPr>
            <a:xfrm>
              <a:off x="1273857" y="1630536"/>
              <a:ext cx="6498543" cy="407634"/>
            </a:xfrm>
            <a:prstGeom prst="rect">
              <a:avLst/>
            </a:pr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7" name="Obdélník 16"/>
            <p:cNvSpPr/>
            <p:nvPr/>
          </p:nvSpPr>
          <p:spPr>
            <a:xfrm>
              <a:off x="1273857" y="1630536"/>
              <a:ext cx="6498543" cy="40763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6200" tIns="76200" rIns="76200" bIns="76200" numCol="1" spcCol="1270" anchor="ctr" anchorCtr="0">
              <a:noAutofit/>
            </a:bodyPr>
            <a:lstStyle/>
            <a:p>
              <a:pPr lvl="0" algn="l" defTabSz="8890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2000" kern="1200" dirty="0" smtClean="0"/>
                <a:t>ČÍSLO PROJEKTU: CZ.1.07/1.4.00/21.0305 </a:t>
              </a:r>
              <a:endParaRPr lang="cs-CZ" sz="20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3735049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996"/>
            <a:ext cx="8229600" cy="1411560"/>
          </a:xfrm>
        </p:spPr>
        <p:txBody>
          <a:bodyPr/>
          <a:lstStyle/>
          <a:p>
            <a:r>
              <a:rPr lang="cs-CZ" sz="3200" dirty="0" smtClean="0"/>
              <a:t>Kde se nachází subtropický pás? </a:t>
            </a:r>
            <a:br>
              <a:rPr lang="cs-CZ" sz="3200" dirty="0" smtClean="0"/>
            </a:br>
            <a:r>
              <a:rPr lang="cs-CZ" sz="3200" dirty="0"/>
              <a:t>(</a:t>
            </a:r>
            <a:r>
              <a:rPr lang="cs-CZ" sz="3200" dirty="0" smtClean="0"/>
              <a:t>Klikni pro vybarvení)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9" t="16001" r="5633" b="12627"/>
          <a:stretch/>
        </p:blipFill>
        <p:spPr bwMode="auto">
          <a:xfrm>
            <a:off x="1058238" y="1916830"/>
            <a:ext cx="6359236" cy="37358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13"/>
          <p:cNvCxnSpPr/>
          <p:nvPr/>
        </p:nvCxnSpPr>
        <p:spPr>
          <a:xfrm flipV="1">
            <a:off x="395536" y="4149080"/>
            <a:ext cx="7488832" cy="1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7884368" y="3600077"/>
            <a:ext cx="8627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rovník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1075425" y="3784743"/>
            <a:ext cx="6359236" cy="364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075425" y="3212976"/>
            <a:ext cx="6359236" cy="5611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1075425" y="1913034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80655" y="2558352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075425" y="4169508"/>
            <a:ext cx="6359236" cy="36433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075425" y="4533846"/>
            <a:ext cx="6359236" cy="5611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1080655" y="5112164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1075425" y="5780452"/>
            <a:ext cx="6359236" cy="64531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757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4001"/>
            <a:ext cx="6912768" cy="979512"/>
          </a:xfrm>
        </p:spPr>
        <p:txBody>
          <a:bodyPr/>
          <a:lstStyle/>
          <a:p>
            <a:r>
              <a:rPr lang="cs-CZ" sz="3200" dirty="0" smtClean="0"/>
              <a:t>Co je typické pro subtropy? (Vyber)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336412"/>
            <a:ext cx="4176464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Teplejší léto než v ČR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2077985"/>
            <a:ext cx="4536504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Nejteplejší oblast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11560" y="2776572"/>
            <a:ext cx="4536504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Mírnější zima než v ČR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09981" y="3564289"/>
            <a:ext cx="4178043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Tuhá a dlouhá zima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1560" y="4325577"/>
            <a:ext cx="2592288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Zemědělství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9981" y="5080828"/>
            <a:ext cx="2881899" cy="58477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Zřídka sněží</a:t>
            </a:r>
            <a:endParaRPr lang="cs-CZ" sz="3200" dirty="0"/>
          </a:p>
        </p:txBody>
      </p:sp>
      <p:pic>
        <p:nvPicPr>
          <p:cNvPr id="2054" name="Picture 6" descr="C:\Users\Heli\AppData\Local\Microsoft\Windows\Temporary Internet Files\Content.IE5\CK6BLLGF\MP9004383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027099"/>
            <a:ext cx="1584176" cy="2389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eli\AppData\Local\Microsoft\Windows\Temporary Internet Files\Content.IE5\P86XPFIC\MP90018057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043775"/>
            <a:ext cx="1499100" cy="2373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eli\AppData\Local\Microsoft\Windows\Temporary Internet Files\Content.IE5\CK6BLLGF\MP90040189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618451"/>
            <a:ext cx="2066537" cy="2583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Heli\AppData\Local\Microsoft\Windows\Temporary Internet Files\Content.IE5\Q5TDDGT0\MP900181540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588763"/>
            <a:ext cx="2582301" cy="1695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307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17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75034" y="164495"/>
            <a:ext cx="81127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Kteří živočichové žijí v subtropech? (Vyber)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23697" y="3586425"/>
            <a:ext cx="14991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Klokan</a:t>
            </a:r>
            <a:endParaRPr lang="cs-CZ" sz="3200" dirty="0"/>
          </a:p>
        </p:txBody>
      </p:sp>
      <p:pic>
        <p:nvPicPr>
          <p:cNvPr id="3081" name="Picture 9" descr="C:\Users\Heli\AppData\Local\Microsoft\Windows\Temporary Internet Files\Content.IE5\0VF2Y3SL\MP9004031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34" y="908739"/>
            <a:ext cx="1796455" cy="267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139" y="4262005"/>
            <a:ext cx="2552700" cy="1790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1525661" y="6052705"/>
            <a:ext cx="1157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Šakal</a:t>
            </a:r>
            <a:endParaRPr lang="cs-CZ" sz="3200" dirty="0"/>
          </a:p>
        </p:txBody>
      </p:sp>
      <p:pic>
        <p:nvPicPr>
          <p:cNvPr id="3083" name="Picture 11" descr="C:\Users\Heli\AppData\Local\Microsoft\Windows\Temporary Internet Files\Content.IE5\CK6BLLGF\MP90026287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1128" y="749270"/>
            <a:ext cx="1789168" cy="26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7199055" y="3586424"/>
            <a:ext cx="11192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Ovce</a:t>
            </a:r>
            <a:endParaRPr lang="cs-CZ" sz="3200" dirty="0"/>
          </a:p>
        </p:txBody>
      </p:sp>
      <p:pic>
        <p:nvPicPr>
          <p:cNvPr id="3084" name="Picture 12" descr="C:\Users\Heli\AppData\Local\Microsoft\Windows\Temporary Internet Files\Content.IE5\Q5TDDGT0\MP900201345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341"/>
          <a:stretch/>
        </p:blipFill>
        <p:spPr bwMode="auto">
          <a:xfrm>
            <a:off x="3851920" y="3356992"/>
            <a:ext cx="2401824" cy="2182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4417081" y="5535909"/>
            <a:ext cx="12715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Racek</a:t>
            </a:r>
            <a:endParaRPr lang="cs-CZ" sz="3200" dirty="0"/>
          </a:p>
        </p:txBody>
      </p:sp>
      <p:pic>
        <p:nvPicPr>
          <p:cNvPr id="3085" name="Picture 13" descr="C:\Users\Heli\AppData\Local\Microsoft\Windows\Temporary Internet Files\Content.IE5\Q5TDDGT0\MP900180661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609" y="896519"/>
            <a:ext cx="3124944" cy="205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Heli\AppData\Local\Microsoft\Windows\Temporary Internet Files\Content.IE5\0VF2Y3SL\MP900180674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816" y="4331993"/>
            <a:ext cx="2513791" cy="165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7046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21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9305" y="173072"/>
            <a:ext cx="85445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Jaké rostliny se nachází v subtropech? (Vyber)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202987" y="5589240"/>
            <a:ext cx="15424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Citrusy</a:t>
            </a:r>
            <a:endParaRPr lang="cs-CZ" sz="3200" dirty="0"/>
          </a:p>
        </p:txBody>
      </p:sp>
      <p:pic>
        <p:nvPicPr>
          <p:cNvPr id="4106" name="Picture 10" descr="C:\Users\Heli\AppData\Local\Microsoft\Windows\Temporary Internet Files\Content.IE5\Q37ZUTVU\MP9004071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05" y="3429000"/>
            <a:ext cx="3059242" cy="2038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Heli\AppData\Local\Microsoft\Windows\Temporary Internet Files\Content.IE5\DYU4RJ5O\MP90022764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053" y="1052736"/>
            <a:ext cx="2651021" cy="1736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3471364" y="2789155"/>
            <a:ext cx="2162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Vinná réva</a:t>
            </a:r>
            <a:endParaRPr lang="cs-CZ" sz="3200" dirty="0"/>
          </a:p>
        </p:txBody>
      </p:sp>
      <p:pic>
        <p:nvPicPr>
          <p:cNvPr id="4108" name="Picture 12" descr="C:\Users\Heli\AppData\Local\Microsoft\Windows\Temporary Internet Files\Content.IE5\CK6BLLGF\MP9004386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027175"/>
            <a:ext cx="2347815" cy="1761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TextovéPole 29"/>
          <p:cNvSpPr txBox="1"/>
          <p:nvPr/>
        </p:nvSpPr>
        <p:spPr>
          <a:xfrm>
            <a:off x="6630886" y="2777052"/>
            <a:ext cx="21116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Levandule</a:t>
            </a:r>
            <a:endParaRPr lang="cs-CZ" sz="3200" dirty="0"/>
          </a:p>
        </p:txBody>
      </p:sp>
      <p:pic>
        <p:nvPicPr>
          <p:cNvPr id="4109" name="Picture 13" descr="C:\Users\Heli\AppData\Local\Microsoft\Windows\Temporary Internet Files\Content.IE5\Q5TDDGT0\MP9004331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033" y="3580481"/>
            <a:ext cx="2649168" cy="1887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3973544" y="5589240"/>
            <a:ext cx="12073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Olivy</a:t>
            </a:r>
            <a:endParaRPr lang="cs-CZ" sz="3200" dirty="0"/>
          </a:p>
        </p:txBody>
      </p:sp>
      <p:pic>
        <p:nvPicPr>
          <p:cNvPr id="4110" name="Picture 14" descr="C:\Users\Heli\AppData\Local\Microsoft\Windows\Temporary Internet Files\Content.IE5\P86XPFIC\MC9003585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197" y="1052736"/>
            <a:ext cx="1753819" cy="18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1" name="Picture 15" descr="C:\Users\Heli\AppData\Local\Microsoft\Windows\Temporary Internet Files\Content.IE5\WYR77MSW\MP9004277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173" y="3487730"/>
            <a:ext cx="2409651" cy="240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9848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1"/>
                  </p:tgtEl>
                </p:cond>
              </p:nextCondLst>
            </p:seq>
          </p:childTnLst>
        </p:cTn>
      </p:par>
    </p:tnLst>
    <p:bldLst>
      <p:bldP spid="5" grpId="0"/>
      <p:bldP spid="28" grpId="0"/>
      <p:bldP spid="30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1200" dirty="0" smtClean="0"/>
              <a:t>Obrázky použity z:</a:t>
            </a:r>
          </a:p>
          <a:p>
            <a:pPr marL="0" indent="0">
              <a:buNone/>
            </a:pP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www.grafika.cz/images4/globe_02.gif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t1.gstatic.com/images?q=tbn:ANd9GcRfKCstF8lhMzyKVNNWGUN1FesavHk9Ust0iDN0iTMZKjav6qLmCF7urYlw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¨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324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93</TotalTime>
  <Words>104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Exekutivní</vt:lpstr>
      <vt:lpstr>Prezentace aplikace PowerPoint</vt:lpstr>
      <vt:lpstr>Kde se nachází subtropický pás?  (Klikni pro vybarvení)</vt:lpstr>
      <vt:lpstr>Co je typické pro subtropy? (Vyber)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Tropický pás</dc:title>
  <dc:creator>Heli</dc:creator>
  <cp:lastModifiedBy>Reditelna</cp:lastModifiedBy>
  <cp:revision>12</cp:revision>
  <dcterms:created xsi:type="dcterms:W3CDTF">2011-11-27T13:58:09Z</dcterms:created>
  <dcterms:modified xsi:type="dcterms:W3CDTF">2011-12-12T14:13:57Z</dcterms:modified>
</cp:coreProperties>
</file>