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pull dir="r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112963" y="0"/>
          <a:ext cx="4918075" cy="6858000"/>
        </p:xfrm>
        <a:graphic>
          <a:graphicData uri="http://schemas.openxmlformats.org/presentationml/2006/ole">
            <p:oleObj spid="_x0000_s1026" name="Dokument" r:id="rId3" imgW="5889940" imgH="8212077" progId="Word.Document.12">
              <p:embed/>
            </p:oleObj>
          </a:graphicData>
        </a:graphic>
      </p:graphicFrame>
    </p:spTree>
  </p:cSld>
  <p:clrMapOvr>
    <a:masterClrMapping/>
  </p:clrMapOvr>
  <p:transition spd="med">
    <p:pull dir="r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92697"/>
            <a:ext cx="8532440" cy="2016223"/>
          </a:xfrm>
        </p:spPr>
        <p:txBody>
          <a:bodyPr>
            <a:noAutofit/>
          </a:bodyPr>
          <a:lstStyle/>
          <a:p>
            <a:r>
              <a:rPr lang="cs-CZ" sz="6600" dirty="0" smtClean="0"/>
              <a:t>Informatika</a:t>
            </a:r>
            <a:br>
              <a:rPr lang="cs-CZ" sz="6600" dirty="0" smtClean="0"/>
            </a:br>
            <a:r>
              <a:rPr lang="cs-CZ" sz="4400" dirty="0" smtClean="0"/>
              <a:t>textový editor - WORD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3717032"/>
            <a:ext cx="6400800" cy="910952"/>
          </a:xfrm>
        </p:spPr>
        <p:txBody>
          <a:bodyPr>
            <a:noAutofit/>
          </a:bodyPr>
          <a:lstStyle/>
          <a:p>
            <a:r>
              <a:rPr lang="cs-CZ" sz="4000" dirty="0" smtClean="0"/>
              <a:t>Vložení IV.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941168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ISŠ Semily</a:t>
            </a:r>
          </a:p>
          <a:p>
            <a:endParaRPr lang="cs-CZ" dirty="0" smtClean="0"/>
          </a:p>
          <a:p>
            <a:r>
              <a:rPr lang="cs-CZ" dirty="0" smtClean="0"/>
              <a:t>Zpracoval: 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Datum: 3.září 2012</a:t>
            </a:r>
            <a:endParaRPr lang="cs-CZ" dirty="0"/>
          </a:p>
        </p:txBody>
      </p:sp>
    </p:spTree>
  </p:cSld>
  <p:clrMapOvr>
    <a:masterClrMapping/>
  </p:clrMapOvr>
  <p:transition spd="med">
    <p:pull dir="r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3187824" cy="1512168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OBSAH</a:t>
            </a:r>
            <a:endParaRPr lang="cs-CZ" sz="66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995936" y="4221088"/>
            <a:ext cx="4752528" cy="2160240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Záložka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Hypertextový odkaz</a:t>
            </a:r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 b="67725"/>
          <a:stretch>
            <a:fillRect/>
          </a:stretch>
        </p:blipFill>
        <p:spPr bwMode="auto">
          <a:xfrm>
            <a:off x="971600" y="2636912"/>
            <a:ext cx="7272808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Elipsa 9"/>
          <p:cNvSpPr/>
          <p:nvPr/>
        </p:nvSpPr>
        <p:spPr>
          <a:xfrm>
            <a:off x="2987824" y="2708920"/>
            <a:ext cx="936104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445125"/>
            <a:ext cx="8183563" cy="1079500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   Záložka se používá pro snadnější přesun v několika stránkovém dokumentu. Po kliku na konkrétní bod se lze přesouvat na různá místa - dle nastavení.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Záložka</a:t>
            </a:r>
            <a:endParaRPr lang="cs-CZ" sz="3200" b="1" u="sng" dirty="0"/>
          </a:p>
        </p:txBody>
      </p:sp>
      <p:pic>
        <p:nvPicPr>
          <p:cNvPr id="30" name="Obrázek 29"/>
          <p:cNvPicPr/>
          <p:nvPr/>
        </p:nvPicPr>
        <p:blipFill>
          <a:blip r:embed="rId2" cstate="print"/>
          <a:srcRect r="-33" b="31481"/>
          <a:stretch>
            <a:fillRect/>
          </a:stretch>
        </p:blipFill>
        <p:spPr bwMode="auto">
          <a:xfrm>
            <a:off x="251520" y="260648"/>
            <a:ext cx="5764530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extovéPole 30"/>
          <p:cNvSpPr txBox="1"/>
          <p:nvPr/>
        </p:nvSpPr>
        <p:spPr>
          <a:xfrm>
            <a:off x="323528" y="2996952"/>
            <a:ext cx="49685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Postup: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i="1" dirty="0" smtClean="0"/>
              <a:t>Vytvoření textu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i="1" dirty="0" smtClean="0"/>
              <a:t>Vytvoření odkazových bodů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i="1" dirty="0" smtClean="0"/>
              <a:t>Přiřazení bodů do záložek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i="1" dirty="0" smtClean="0"/>
              <a:t>Nastavení posunu mezi záložkami</a:t>
            </a:r>
            <a:endParaRPr lang="cs-CZ" sz="1600" i="1" dirty="0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2411760" y="692696"/>
            <a:ext cx="288032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Obrázek 35"/>
          <p:cNvPicPr/>
          <p:nvPr/>
        </p:nvPicPr>
        <p:blipFill>
          <a:blip r:embed="rId3" cstate="print"/>
          <a:srcRect l="23967" r="17521" b="19841"/>
          <a:stretch>
            <a:fillRect/>
          </a:stretch>
        </p:blipFill>
        <p:spPr bwMode="auto">
          <a:xfrm>
            <a:off x="5004048" y="1916832"/>
            <a:ext cx="3371850" cy="288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8" name="Přímá spojovací šipka 17"/>
          <p:cNvCxnSpPr/>
          <p:nvPr/>
        </p:nvCxnSpPr>
        <p:spPr>
          <a:xfrm flipV="1">
            <a:off x="2339752" y="3068960"/>
            <a:ext cx="2808312" cy="28803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flipV="1">
            <a:off x="3563888" y="3068960"/>
            <a:ext cx="2664296" cy="57606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flipV="1">
            <a:off x="3635896" y="3284984"/>
            <a:ext cx="2880320" cy="57606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V="1">
            <a:off x="6300192" y="3140968"/>
            <a:ext cx="0" cy="115212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>
            <a:off x="4211960" y="3861048"/>
            <a:ext cx="2016224" cy="21602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4572000" y="4437112"/>
            <a:ext cx="4572000" cy="201652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   Tento odkaz lze využít, pokud uživatel potřebuje přesměrovat kliknutím na nějaké slovo na internet. Využívá se například pro vysvětlení termínů, odkázáním se na článek, obrázek nebo firmu.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3645024"/>
            <a:ext cx="4499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Hypertextový odkaz </a:t>
            </a:r>
            <a:endParaRPr lang="cs-CZ" sz="3200" b="1" u="sng" dirty="0"/>
          </a:p>
        </p:txBody>
      </p:sp>
      <p:pic>
        <p:nvPicPr>
          <p:cNvPr id="22" name="Obrázek 21"/>
          <p:cNvPicPr/>
          <p:nvPr/>
        </p:nvPicPr>
        <p:blipFill>
          <a:blip r:embed="rId2" cstate="print"/>
          <a:srcRect b="4233"/>
          <a:stretch>
            <a:fillRect/>
          </a:stretch>
        </p:blipFill>
        <p:spPr bwMode="auto">
          <a:xfrm>
            <a:off x="323529" y="260648"/>
            <a:ext cx="5256584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Přímá spojovací šipka 25"/>
          <p:cNvCxnSpPr/>
          <p:nvPr/>
        </p:nvCxnSpPr>
        <p:spPr>
          <a:xfrm>
            <a:off x="2123728" y="692696"/>
            <a:ext cx="576064" cy="122413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Obrázek 24"/>
          <p:cNvPicPr/>
          <p:nvPr/>
        </p:nvPicPr>
        <p:blipFill>
          <a:blip r:embed="rId3" cstate="print"/>
          <a:srcRect l="25455" r="7107" b="31217"/>
          <a:stretch>
            <a:fillRect/>
          </a:stretch>
        </p:blipFill>
        <p:spPr bwMode="auto">
          <a:xfrm>
            <a:off x="5004048" y="908720"/>
            <a:ext cx="38862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/>
          <p:cNvPicPr/>
          <p:nvPr/>
        </p:nvPicPr>
        <p:blipFill>
          <a:blip r:embed="rId4" cstate="print"/>
          <a:srcRect l="5951" t="2910" r="16694" b="5291"/>
          <a:stretch>
            <a:fillRect/>
          </a:stretch>
        </p:blipFill>
        <p:spPr bwMode="auto">
          <a:xfrm>
            <a:off x="179512" y="2852936"/>
            <a:ext cx="4457700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9" name="Přímá spojovací šipka 18"/>
          <p:cNvCxnSpPr/>
          <p:nvPr/>
        </p:nvCxnSpPr>
        <p:spPr>
          <a:xfrm flipH="1" flipV="1">
            <a:off x="5436096" y="1412776"/>
            <a:ext cx="72008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5508104" y="1412776"/>
            <a:ext cx="1584176" cy="151216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3347864" y="2996952"/>
            <a:ext cx="3456384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300</TotalTime>
  <Words>98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Shluk</vt:lpstr>
      <vt:lpstr>Dokument aplikace Microsoft Office Word</vt:lpstr>
      <vt:lpstr>Snímek 1</vt:lpstr>
      <vt:lpstr>Informatika textový editor - WORD</vt:lpstr>
      <vt:lpstr>OBSAH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 textový editor - WORD</dc:title>
  <dc:creator>rutkovskyv</dc:creator>
  <cp:lastModifiedBy>rutkovskyv</cp:lastModifiedBy>
  <cp:revision>36</cp:revision>
  <dcterms:created xsi:type="dcterms:W3CDTF">2013-05-28T09:52:33Z</dcterms:created>
  <dcterms:modified xsi:type="dcterms:W3CDTF">2013-06-27T06:42:51Z</dcterms:modified>
</cp:coreProperties>
</file>