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BF3521A-199E-4154-A5EA-FBA7ECA5E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B1230CD-6D53-49FE-BA3D-43C620C45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9003031"/>
              </p:ext>
            </p:extLst>
          </p:nvPr>
        </p:nvGraphicFramePr>
        <p:xfrm>
          <a:off x="2411760" y="374799"/>
          <a:ext cx="4248472" cy="62113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633110" progId="Word.Document.12">
                  <p:embed/>
                </p:oleObj>
              </mc:Choice>
              <mc:Fallback>
                <p:oleObj name="Dokument" r:id="rId3" imgW="590361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74799"/>
                        <a:ext cx="4248472" cy="62113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3191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Public </a:t>
            </a:r>
            <a:r>
              <a:rPr lang="cs-CZ" dirty="0" err="1" smtClean="0"/>
              <a:t>relation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Public </a:t>
            </a:r>
            <a:r>
              <a:rPr lang="cs-CZ" dirty="0" err="1" smtClean="0"/>
              <a:t>relation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cílem je vytvářet pozitivní představy o firmě v očích veřejnosti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/>
              <a:t>i</a:t>
            </a:r>
            <a:r>
              <a:rPr lang="cs-CZ" dirty="0" smtClean="0"/>
              <a:t>nformace jsou sdělovány prostřednictvím médií</a:t>
            </a:r>
          </a:p>
          <a:p>
            <a:endParaRPr lang="cs-CZ" dirty="0" smtClean="0"/>
          </a:p>
          <a:p>
            <a:r>
              <a:rPr lang="cs-CZ" dirty="0" smtClean="0"/>
              <a:t>firma si buduje určitou „image“, vyvrací fámy a nepříznivé informace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Prostředky PR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press</a:t>
            </a:r>
            <a:r>
              <a:rPr lang="cs-CZ" dirty="0" smtClean="0"/>
              <a:t> </a:t>
            </a:r>
            <a:r>
              <a:rPr lang="cs-CZ" dirty="0" err="1" smtClean="0"/>
              <a:t>relation</a:t>
            </a:r>
            <a:r>
              <a:rPr lang="cs-CZ" dirty="0" smtClean="0"/>
              <a:t> </a:t>
            </a:r>
          </a:p>
          <a:p>
            <a:r>
              <a:rPr lang="cs-CZ" dirty="0" smtClean="0"/>
              <a:t>firemní akce</a:t>
            </a:r>
          </a:p>
          <a:p>
            <a:r>
              <a:rPr lang="cs-CZ" dirty="0" smtClean="0"/>
              <a:t>sponzoring</a:t>
            </a:r>
          </a:p>
          <a:p>
            <a:r>
              <a:rPr lang="cs-CZ" dirty="0" smtClean="0"/>
              <a:t>lobbing</a:t>
            </a:r>
          </a:p>
          <a:p>
            <a:r>
              <a:rPr lang="cs-CZ" dirty="0" smtClean="0"/>
              <a:t>firemní identita</a:t>
            </a:r>
          </a:p>
          <a:p>
            <a:r>
              <a:rPr lang="cs-CZ" dirty="0" smtClean="0"/>
              <a:t>firemní kultura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Press</a:t>
            </a:r>
            <a:r>
              <a:rPr lang="cs-CZ" dirty="0" smtClean="0"/>
              <a:t> </a:t>
            </a:r>
            <a:r>
              <a:rPr lang="cs-CZ" dirty="0" err="1" smtClean="0"/>
              <a:t>relation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firmy ve sdělovacích prostředcích</a:t>
            </a:r>
          </a:p>
          <a:p>
            <a:r>
              <a:rPr lang="cs-CZ" dirty="0" smtClean="0"/>
              <a:t>tiskoví mluvčí</a:t>
            </a:r>
          </a:p>
          <a:p>
            <a:r>
              <a:rPr lang="cs-CZ" dirty="0" smtClean="0"/>
              <a:t>tiskové konference</a:t>
            </a:r>
          </a:p>
          <a:p>
            <a:r>
              <a:rPr lang="cs-CZ" dirty="0" smtClean="0"/>
              <a:t>pochvalné články od třetích osob</a:t>
            </a:r>
          </a:p>
          <a:p>
            <a:r>
              <a:rPr lang="cs-CZ" dirty="0" smtClean="0"/>
              <a:t>příklad - známé osobnosti chválí výhody výrobků firmy </a:t>
            </a:r>
            <a:r>
              <a:rPr lang="cs-CZ" dirty="0" err="1" smtClean="0"/>
              <a:t>Mountfield</a:t>
            </a:r>
            <a:endParaRPr lang="cs-CZ" dirty="0"/>
          </a:p>
        </p:txBody>
      </p:sp>
      <p:pic>
        <p:nvPicPr>
          <p:cNvPr id="4" name="Obrázek 3" descr="MH90030446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Firemní 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bližší seznámení klientů s firmou</a:t>
            </a:r>
            <a:endParaRPr lang="cs-CZ" dirty="0"/>
          </a:p>
          <a:p>
            <a:r>
              <a:rPr lang="cs-CZ" dirty="0" smtClean="0"/>
              <a:t>akce pro VIP klienty – plesy, divadelní představení</a:t>
            </a:r>
          </a:p>
          <a:p>
            <a:r>
              <a:rPr lang="cs-CZ" dirty="0" smtClean="0"/>
              <a:t>akce s programem – výročí založení</a:t>
            </a:r>
          </a:p>
          <a:p>
            <a:r>
              <a:rPr lang="cs-CZ" dirty="0" smtClean="0"/>
              <a:t>akce s programem pro určití příležitosti, dětský den, konec prázdnin..</a:t>
            </a:r>
          </a:p>
          <a:p>
            <a:r>
              <a:rPr lang="cs-CZ" dirty="0" smtClean="0"/>
              <a:t>příklad - narozeninové párty obchodních center s kulturním programem</a:t>
            </a:r>
            <a:endParaRPr lang="cs-CZ" dirty="0"/>
          </a:p>
        </p:txBody>
      </p:sp>
      <p:pic>
        <p:nvPicPr>
          <p:cNvPr id="4" name="Obrázek 3" descr="MH9003983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26064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Sponzoring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finanční podpora různých aktivit  z oblasti kultury, sportu, charity</a:t>
            </a:r>
          </a:p>
          <a:p>
            <a:r>
              <a:rPr lang="cs-CZ" dirty="0" smtClean="0"/>
              <a:t>sponzoring by měl odpovídat zájmům hlavních segmentů zákazníků</a:t>
            </a:r>
          </a:p>
          <a:p>
            <a:r>
              <a:rPr lang="cs-CZ" dirty="0" smtClean="0"/>
              <a:t>příklad - </a:t>
            </a:r>
            <a:r>
              <a:rPr lang="cs-CZ" dirty="0" err="1" smtClean="0"/>
              <a:t>Mattoni</a:t>
            </a:r>
            <a:r>
              <a:rPr lang="cs-CZ" dirty="0" smtClean="0"/>
              <a:t>  – Český lev </a:t>
            </a:r>
          </a:p>
          <a:p>
            <a:endParaRPr lang="cs-CZ" dirty="0"/>
          </a:p>
        </p:txBody>
      </p:sp>
      <p:pic>
        <p:nvPicPr>
          <p:cNvPr id="4" name="Obrázek 3" descr="MH9004403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42900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Lobbing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prosazování zájmů firmy při jednání s veřejnými činiteli, politiky</a:t>
            </a:r>
          </a:p>
          <a:p>
            <a:r>
              <a:rPr lang="cs-CZ" dirty="0" smtClean="0"/>
              <a:t>příklad - prosazování daňových výjimek, zařazení výrobků do nižší sazby DPH..</a:t>
            </a:r>
            <a:endParaRPr lang="cs-CZ" dirty="0"/>
          </a:p>
        </p:txBody>
      </p:sp>
      <p:pic>
        <p:nvPicPr>
          <p:cNvPr id="4" name="Obrázek 3" descr="MH900309403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314096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Firemní identita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stanovení jednotné podoby a používaných symbolů firmy</a:t>
            </a:r>
          </a:p>
          <a:p>
            <a:r>
              <a:rPr lang="cs-CZ" dirty="0" smtClean="0"/>
              <a:t>oblečení zaměstnanců, sortiment, logo, firemní barvy</a:t>
            </a:r>
          </a:p>
          <a:p>
            <a:r>
              <a:rPr lang="cs-CZ" dirty="0" smtClean="0"/>
              <a:t>příklad - Albert –žlutá+modrá, Penny market červená +žlutá</a:t>
            </a:r>
          </a:p>
          <a:p>
            <a:endParaRPr lang="cs-CZ" dirty="0"/>
          </a:p>
        </p:txBody>
      </p:sp>
      <p:pic>
        <p:nvPicPr>
          <p:cNvPr id="4" name="Obrázek 3" descr="MH9004401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Firemní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pravidla chování k zákazníkům</a:t>
            </a:r>
          </a:p>
          <a:p>
            <a:r>
              <a:rPr lang="cs-CZ" dirty="0" smtClean="0"/>
              <a:t>morální kodexy</a:t>
            </a:r>
          </a:p>
          <a:p>
            <a:r>
              <a:rPr lang="cs-CZ" smtClean="0"/>
              <a:t>příklad </a:t>
            </a:r>
            <a:r>
              <a:rPr lang="cs-CZ" dirty="0" smtClean="0"/>
              <a:t>-  v bankovnictví  obchodník  má klientovi podat ruku, zajistit soukromí…</a:t>
            </a:r>
            <a:endParaRPr lang="cs-CZ" dirty="0"/>
          </a:p>
        </p:txBody>
      </p:sp>
      <p:pic>
        <p:nvPicPr>
          <p:cNvPr id="4" name="Obrázek 3" descr="MH9004424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350100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212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Microsoft Word Document</vt:lpstr>
      <vt:lpstr>Prezentace aplikace PowerPoint</vt:lpstr>
      <vt:lpstr>Public relation</vt:lpstr>
      <vt:lpstr>Public relation</vt:lpstr>
      <vt:lpstr>Prostředky PR</vt:lpstr>
      <vt:lpstr>Press relation</vt:lpstr>
      <vt:lpstr>Firemní akce</vt:lpstr>
      <vt:lpstr>Sponzoring</vt:lpstr>
      <vt:lpstr>Lobbing</vt:lpstr>
      <vt:lpstr>Firemní identita</vt:lpstr>
      <vt:lpstr>Firemní kultura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relation</dc:title>
  <dc:creator>n</dc:creator>
  <cp:lastModifiedBy>Iva Buriánková</cp:lastModifiedBy>
  <cp:revision>9</cp:revision>
  <dcterms:created xsi:type="dcterms:W3CDTF">2012-03-03T14:53:36Z</dcterms:created>
  <dcterms:modified xsi:type="dcterms:W3CDTF">2013-06-27T08:10:14Z</dcterms:modified>
</cp:coreProperties>
</file>