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263AAD-748E-4AE9-93C9-DE9BCF43842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1754C-5863-4A43-AFE2-C5A3C2533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824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6017014"/>
              </p:ext>
            </p:extLst>
          </p:nvPr>
        </p:nvGraphicFramePr>
        <p:xfrm>
          <a:off x="2699793" y="1065384"/>
          <a:ext cx="3744416" cy="55979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21397" progId="Word.Document.12">
                  <p:embed/>
                </p:oleObj>
              </mc:Choice>
              <mc:Fallback>
                <p:oleObj name="Dokument" r:id="rId3" imgW="5901230" imgH="8821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3" y="1065384"/>
                        <a:ext cx="3744416" cy="55979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671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241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Kopírovací </a:t>
            </a:r>
            <a:r>
              <a:rPr lang="cs-CZ" dirty="0" smtClean="0"/>
              <a:t>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Dvouvřetenová</a:t>
            </a:r>
            <a:r>
              <a:rPr lang="cs-CZ" dirty="0" smtClean="0"/>
              <a:t> kopírovací frézka spodní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frézuje do požadovaných tvarů protilehlé boky dílců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856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Šablona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Dílce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Přítlačné válečky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hlava na vertikální hřídeli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kroužek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418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916832"/>
            <a:ext cx="3645408" cy="2267712"/>
          </a:xfrm>
        </p:spPr>
      </p:pic>
    </p:spTree>
    <p:extLst>
      <p:ext uri="{BB962C8B-B14F-4D97-AF65-F5344CB8AC3E}">
        <p14:creationId xmlns:p14="http://schemas.microsoft.com/office/powerpoint/2010/main" val="71899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nástroj má svůj elektromotor </a:t>
            </a:r>
            <a:br>
              <a:rPr lang="cs-CZ" dirty="0" smtClean="0"/>
            </a:br>
            <a:r>
              <a:rPr lang="cs-CZ" dirty="0" smtClean="0"/>
              <a:t>– výkon 3 kW</a:t>
            </a:r>
          </a:p>
          <a:p>
            <a:r>
              <a:rPr lang="cs-CZ" dirty="0" smtClean="0"/>
              <a:t>Počet otáček 4 500 – 6 000 </a:t>
            </a:r>
            <a:r>
              <a:rPr lang="cs-CZ" dirty="0" err="1" smtClean="0"/>
              <a:t>ot</a:t>
            </a:r>
            <a:r>
              <a:rPr lang="cs-CZ" smtClean="0"/>
              <a:t>./min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0229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45</Words>
  <Application>Microsoft Office PowerPoint</Application>
  <PresentationFormat>Předvádění na obrazovce (4:3)</PresentationFormat>
  <Paragraphs>23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Dvouvřetenová kopírovací frézka spodní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name</dc:creator>
  <cp:lastModifiedBy>Eva Vašíková</cp:lastModifiedBy>
  <cp:revision>9</cp:revision>
  <dcterms:created xsi:type="dcterms:W3CDTF">2013-01-07T13:07:50Z</dcterms:created>
  <dcterms:modified xsi:type="dcterms:W3CDTF">2013-06-27T06:49:47Z</dcterms:modified>
</cp:coreProperties>
</file>